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Century Gothic" pitchFamily="34" charset="0"/>
      <p:regular r:id="rId21"/>
      <p:bold r:id="rId22"/>
      <p:italic r:id="rId23"/>
      <p:boldItalic r:id="rId24"/>
    </p:embeddedFont>
    <p:embeddedFont>
      <p:font typeface="Anton" charset="0"/>
      <p:regular r:id="rId25"/>
    </p:embeddedFont>
    <p:embeddedFont>
      <p:font typeface="Fira Sans Condensed Light" charset="0"/>
      <p:regular r:id="rId26"/>
      <p:bold r:id="rId27"/>
      <p:italic r:id="rId28"/>
      <p:boldItalic r:id="rId29"/>
    </p:embeddedFont>
    <p:embeddedFont>
      <p:font typeface="Advent Pro Light" charset="0"/>
      <p:regular r:id="rId30"/>
      <p:bold r:id="rId31"/>
    </p:embeddedFont>
    <p:embeddedFont>
      <p:font typeface="Fira Sans Condensed" charset="0"/>
      <p:regular r:id="rId32"/>
      <p:bold r:id="rId33"/>
      <p:italic r:id="rId34"/>
      <p:boldItalic r:id="rId35"/>
    </p:embeddedFont>
    <p:embeddedFont>
      <p:font typeface="Architects Daughter" charset="0"/>
      <p:regular r:id="rId36"/>
    </p:embeddedFont>
    <p:embeddedFont>
      <p:font typeface="Josefin Slab" charset="0"/>
      <p:regular r:id="rId37"/>
      <p:bold r:id="rId38"/>
      <p:italic r:id="rId39"/>
      <p:boldItalic r:id="rId40"/>
    </p:embeddedFont>
    <p:embeddedFont>
      <p:font typeface="Rajdhani" charset="0"/>
      <p:regular r:id="rId41"/>
      <p:bold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2" d="100"/>
          <a:sy n="102" d="100"/>
        </p:scale>
        <p:origin x="-456" y="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presProps" Target="presProps.xml"/></Relationships>
</file>

<file path=ppt/media/image1.jpg>
</file>

<file path=ppt/media/image10.gif>
</file>

<file path=ppt/media/image11.gif>
</file>

<file path=ppt/media/image12.gif>
</file>

<file path=ppt/media/image13.png>
</file>

<file path=ppt/media/image14.png>
</file>

<file path=ppt/media/image15.gif>
</file>

<file path=ppt/media/image2.jpg>
</file>

<file path=ppt/media/image3.jpg>
</file>

<file path=ppt/media/image4.jpg>
</file>

<file path=ppt/media/image5.jp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3157161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c0423febf6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c0423febf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c0423febf6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c0423febf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c0423febf6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c0423febf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bfed29d127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bfed29d127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bfe918481a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bfe918481a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c0acbb60b0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c0acbb60b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c0acbb60b0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c0acbb60b0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c0e23918d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c0e23918d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c0e23918df_1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c0e23918df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c0423febf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c0423febf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1.	WHY ISL - no other SL like ASL, BSL(diversity factor)</a:t>
            </a:r>
            <a:endParaRPr/>
          </a:p>
          <a:p>
            <a:pPr marL="0" lvl="0" indent="0" algn="l" rtl="0">
              <a:spcBef>
                <a:spcPts val="0"/>
              </a:spcBef>
              <a:spcAft>
                <a:spcPts val="0"/>
              </a:spcAft>
              <a:buClr>
                <a:schemeClr val="dk1"/>
              </a:buClr>
              <a:buSzPts val="1100"/>
              <a:buFont typeface="Arial"/>
              <a:buNone/>
            </a:pPr>
            <a:r>
              <a:rPr lang="en"/>
              <a:t>2.	STATISTICS – increase in deaf community members with time.</a:t>
            </a:r>
            <a:endParaRPr/>
          </a:p>
          <a:p>
            <a:pPr marL="0" lvl="0" indent="0" algn="l" rtl="0">
              <a:spcBef>
                <a:spcPts val="0"/>
              </a:spcBef>
              <a:spcAft>
                <a:spcPts val="0"/>
              </a:spcAft>
              <a:buClr>
                <a:schemeClr val="dk1"/>
              </a:buClr>
              <a:buSzPts val="1100"/>
              <a:buFont typeface="Arial"/>
              <a:buNone/>
            </a:pPr>
            <a:r>
              <a:rPr lang="en"/>
              <a:t>3.	ROLE of ISL.</a:t>
            </a:r>
            <a:endParaRPr/>
          </a:p>
          <a:p>
            <a:pPr marL="0" lvl="0" indent="0" algn="l" rtl="0">
              <a:spcBef>
                <a:spcPts val="0"/>
              </a:spcBef>
              <a:spcAft>
                <a:spcPts val="0"/>
              </a:spcAft>
              <a:buClr>
                <a:schemeClr val="dk1"/>
              </a:buClr>
              <a:buSzPts val="1100"/>
              <a:buFont typeface="Arial"/>
              <a:buNone/>
            </a:pPr>
            <a:r>
              <a:rPr lang="en"/>
              <a:t>4.	Role and significance of technology for communication and learning among Deaf Community.</a:t>
            </a:r>
            <a:endParaRPr/>
          </a:p>
          <a:p>
            <a:pPr marL="0" lvl="0" indent="0" algn="l" rtl="0">
              <a:spcBef>
                <a:spcPts val="0"/>
              </a:spcBef>
              <a:spcAft>
                <a:spcPts val="0"/>
              </a:spcAft>
              <a:buClr>
                <a:schemeClr val="dk1"/>
              </a:buClr>
              <a:buSzPts val="1100"/>
              <a:buFont typeface="Arial"/>
              <a:buNone/>
            </a:pPr>
            <a:r>
              <a:rPr lang="en"/>
              <a:t>5.	General methodology of proposed system.</a:t>
            </a:r>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c0e23918df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c0e23918d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c0423febf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c0423febf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bfed29d12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bfed29d1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c0423febf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c0423febf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c05470cdae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c05470cda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bfed29d127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bfed29d127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bfe9184b9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bfe9184b9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
            </a: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7200">
                <a:solidFill>
                  <a:srgbClr val="F3F3F3"/>
                </a:solidFill>
                <a:latin typeface="Anton"/>
                <a:ea typeface="Anton"/>
                <a:cs typeface="Anton"/>
                <a:sym typeface="Anton"/>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1400">
                <a:solidFill>
                  <a:srgbClr val="F3F3F3"/>
                </a:solidFill>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1"/>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2"/>
          <p:cNvSpPr txBox="1">
            <a:spLocks noGrp="1"/>
          </p:cNvSpPr>
          <p:nvPr>
            <p:ph type="title"/>
          </p:nvPr>
        </p:nvSpPr>
        <p:spPr>
          <a:xfrm>
            <a:off x="916225" y="2443810"/>
            <a:ext cx="1841400" cy="401700"/>
          </a:xfrm>
          <a:prstGeom prst="rect">
            <a:avLst/>
          </a:prstGeom>
          <a:noFill/>
          <a:ln>
            <a:noFill/>
          </a:ln>
        </p:spPr>
        <p:txBody>
          <a:bodyPr spcFirstLastPara="1" wrap="square" lIns="0" tIns="0" rIns="0" bIns="0" anchor="b" anchorCtr="0">
            <a:noAutofit/>
          </a:bodyPr>
          <a:lstStyle>
            <a:lvl1pPr lvl="0" algn="ctr">
              <a:lnSpc>
                <a:spcPct val="100000"/>
              </a:lnSpc>
              <a:spcBef>
                <a:spcPts val="0"/>
              </a:spcBef>
              <a:spcAft>
                <a:spcPts val="0"/>
              </a:spcAft>
              <a:buSzPts val="1400"/>
              <a:buNone/>
              <a:defRPr sz="14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56" name="Google Shape;56;p12"/>
          <p:cNvSpPr txBox="1">
            <a:spLocks noGrp="1"/>
          </p:cNvSpPr>
          <p:nvPr>
            <p:ph type="subTitle" idx="1"/>
          </p:nvPr>
        </p:nvSpPr>
        <p:spPr>
          <a:xfrm>
            <a:off x="786275" y="1909450"/>
            <a:ext cx="2101200" cy="572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57" name="Google Shape;57;p12"/>
          <p:cNvSpPr txBox="1">
            <a:spLocks noGrp="1"/>
          </p:cNvSpPr>
          <p:nvPr>
            <p:ph type="title" idx="2"/>
          </p:nvPr>
        </p:nvSpPr>
        <p:spPr>
          <a:xfrm>
            <a:off x="6298374" y="2443810"/>
            <a:ext cx="1841400" cy="401700"/>
          </a:xfrm>
          <a:prstGeom prst="rect">
            <a:avLst/>
          </a:prstGeom>
          <a:noFill/>
          <a:ln>
            <a:noFill/>
          </a:ln>
        </p:spPr>
        <p:txBody>
          <a:bodyPr spcFirstLastPara="1" wrap="square" lIns="0" tIns="0" rIns="0" bIns="0" anchor="b" anchorCtr="0">
            <a:noAutofit/>
          </a:bodyPr>
          <a:lstStyle>
            <a:lvl1pPr lvl="0" algn="ctr">
              <a:lnSpc>
                <a:spcPct val="100000"/>
              </a:lnSpc>
              <a:spcBef>
                <a:spcPts val="0"/>
              </a:spcBef>
              <a:spcAft>
                <a:spcPts val="0"/>
              </a:spcAft>
              <a:buSzPts val="1400"/>
              <a:buNone/>
              <a:defRPr sz="14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58" name="Google Shape;58;p12"/>
          <p:cNvSpPr txBox="1">
            <a:spLocks noGrp="1"/>
          </p:cNvSpPr>
          <p:nvPr>
            <p:ph type="subTitle" idx="3"/>
          </p:nvPr>
        </p:nvSpPr>
        <p:spPr>
          <a:xfrm>
            <a:off x="6080425" y="1909450"/>
            <a:ext cx="2277300" cy="572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59" name="Google Shape;59;p12"/>
          <p:cNvSpPr txBox="1">
            <a:spLocks noGrp="1"/>
          </p:cNvSpPr>
          <p:nvPr>
            <p:ph type="title" idx="4"/>
          </p:nvPr>
        </p:nvSpPr>
        <p:spPr>
          <a:xfrm>
            <a:off x="3607299" y="3872760"/>
            <a:ext cx="1841400" cy="401700"/>
          </a:xfrm>
          <a:prstGeom prst="rect">
            <a:avLst/>
          </a:prstGeom>
          <a:noFill/>
          <a:ln>
            <a:noFill/>
          </a:ln>
        </p:spPr>
        <p:txBody>
          <a:bodyPr spcFirstLastPara="1" wrap="square" lIns="0" tIns="0" rIns="0" bIns="0" anchor="b" anchorCtr="0">
            <a:noAutofit/>
          </a:bodyPr>
          <a:lstStyle>
            <a:lvl1pPr lvl="0" algn="ctr">
              <a:lnSpc>
                <a:spcPct val="100000"/>
              </a:lnSpc>
              <a:spcBef>
                <a:spcPts val="0"/>
              </a:spcBef>
              <a:spcAft>
                <a:spcPts val="0"/>
              </a:spcAft>
              <a:buSzPts val="1400"/>
              <a:buNone/>
              <a:defRPr sz="14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60" name="Google Shape;60;p12"/>
          <p:cNvSpPr txBox="1">
            <a:spLocks noGrp="1"/>
          </p:cNvSpPr>
          <p:nvPr>
            <p:ph type="subTitle" idx="5"/>
          </p:nvPr>
        </p:nvSpPr>
        <p:spPr>
          <a:xfrm>
            <a:off x="3389350" y="3332250"/>
            <a:ext cx="2277300" cy="572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61" name="Google Shape;61;p12"/>
          <p:cNvSpPr txBox="1">
            <a:spLocks noGrp="1"/>
          </p:cNvSpPr>
          <p:nvPr>
            <p:ph type="title" idx="6"/>
          </p:nvPr>
        </p:nvSpPr>
        <p:spPr>
          <a:xfrm>
            <a:off x="3607299" y="2443810"/>
            <a:ext cx="1841400" cy="401700"/>
          </a:xfrm>
          <a:prstGeom prst="rect">
            <a:avLst/>
          </a:prstGeom>
          <a:noFill/>
          <a:ln>
            <a:noFill/>
          </a:ln>
        </p:spPr>
        <p:txBody>
          <a:bodyPr spcFirstLastPara="1" wrap="square" lIns="0" tIns="0" rIns="0" bIns="0" anchor="b" anchorCtr="0">
            <a:noAutofit/>
          </a:bodyPr>
          <a:lstStyle>
            <a:lvl1pPr lvl="0" algn="ctr">
              <a:lnSpc>
                <a:spcPct val="100000"/>
              </a:lnSpc>
              <a:spcBef>
                <a:spcPts val="0"/>
              </a:spcBef>
              <a:spcAft>
                <a:spcPts val="0"/>
              </a:spcAft>
              <a:buSzPts val="1400"/>
              <a:buNone/>
              <a:defRPr sz="14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62" name="Google Shape;62;p12"/>
          <p:cNvSpPr txBox="1">
            <a:spLocks noGrp="1"/>
          </p:cNvSpPr>
          <p:nvPr>
            <p:ph type="subTitle" idx="7"/>
          </p:nvPr>
        </p:nvSpPr>
        <p:spPr>
          <a:xfrm>
            <a:off x="3389350" y="1909450"/>
            <a:ext cx="2277300" cy="572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63" name="Google Shape;63;p12"/>
          <p:cNvSpPr txBox="1">
            <a:spLocks noGrp="1"/>
          </p:cNvSpPr>
          <p:nvPr>
            <p:ph type="title" idx="8"/>
          </p:nvPr>
        </p:nvSpPr>
        <p:spPr>
          <a:xfrm>
            <a:off x="916225" y="3872760"/>
            <a:ext cx="1841400" cy="401700"/>
          </a:xfrm>
          <a:prstGeom prst="rect">
            <a:avLst/>
          </a:prstGeom>
          <a:noFill/>
          <a:ln>
            <a:noFill/>
          </a:ln>
        </p:spPr>
        <p:txBody>
          <a:bodyPr spcFirstLastPara="1" wrap="square" lIns="0" tIns="0" rIns="0" bIns="0" anchor="b" anchorCtr="0">
            <a:noAutofit/>
          </a:bodyPr>
          <a:lstStyle>
            <a:lvl1pPr lvl="0" algn="ctr">
              <a:lnSpc>
                <a:spcPct val="100000"/>
              </a:lnSpc>
              <a:spcBef>
                <a:spcPts val="0"/>
              </a:spcBef>
              <a:spcAft>
                <a:spcPts val="0"/>
              </a:spcAft>
              <a:buSzPts val="1400"/>
              <a:buNone/>
              <a:defRPr sz="14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64" name="Google Shape;64;p12"/>
          <p:cNvSpPr txBox="1">
            <a:spLocks noGrp="1"/>
          </p:cNvSpPr>
          <p:nvPr>
            <p:ph type="subTitle" idx="9"/>
          </p:nvPr>
        </p:nvSpPr>
        <p:spPr>
          <a:xfrm>
            <a:off x="786325" y="3332250"/>
            <a:ext cx="2101200" cy="572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65" name="Google Shape;65;p12"/>
          <p:cNvSpPr txBox="1">
            <a:spLocks noGrp="1"/>
          </p:cNvSpPr>
          <p:nvPr>
            <p:ph type="title" idx="13"/>
          </p:nvPr>
        </p:nvSpPr>
        <p:spPr>
          <a:xfrm>
            <a:off x="6495924" y="3872763"/>
            <a:ext cx="1446300" cy="401700"/>
          </a:xfrm>
          <a:prstGeom prst="rect">
            <a:avLst/>
          </a:prstGeom>
          <a:noFill/>
          <a:ln>
            <a:noFill/>
          </a:ln>
        </p:spPr>
        <p:txBody>
          <a:bodyPr spcFirstLastPara="1" wrap="square" lIns="0" tIns="0" rIns="0" bIns="0" anchor="b" anchorCtr="0">
            <a:noAutofit/>
          </a:bodyPr>
          <a:lstStyle>
            <a:lvl1pPr lvl="0" algn="ctr">
              <a:lnSpc>
                <a:spcPct val="100000"/>
              </a:lnSpc>
              <a:spcBef>
                <a:spcPts val="0"/>
              </a:spcBef>
              <a:spcAft>
                <a:spcPts val="0"/>
              </a:spcAft>
              <a:buSzPts val="1400"/>
              <a:buNone/>
              <a:defRPr sz="14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66" name="Google Shape;66;p12"/>
          <p:cNvSpPr txBox="1">
            <a:spLocks noGrp="1"/>
          </p:cNvSpPr>
          <p:nvPr>
            <p:ph type="subTitle" idx="14"/>
          </p:nvPr>
        </p:nvSpPr>
        <p:spPr>
          <a:xfrm>
            <a:off x="6080425" y="3332250"/>
            <a:ext cx="2277300" cy="572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67" name="Google Shape;67;p12"/>
          <p:cNvSpPr txBox="1">
            <a:spLocks noGrp="1"/>
          </p:cNvSpPr>
          <p:nvPr>
            <p:ph type="title" idx="15"/>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3"/>
          <p:cNvSpPr txBox="1">
            <a:spLocks noGrp="1"/>
          </p:cNvSpPr>
          <p:nvPr>
            <p:ph type="title"/>
          </p:nvPr>
        </p:nvSpPr>
        <p:spPr>
          <a:xfrm>
            <a:off x="2422250" y="1418700"/>
            <a:ext cx="4299600" cy="230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7200">
                <a:solidFill>
                  <a:srgbClr val="F3F3F3"/>
                </a:solidFill>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4634135" y="1434600"/>
            <a:ext cx="3532800" cy="227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480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2"/>
        <p:cNvGrpSpPr/>
        <p:nvPr/>
      </p:nvGrpSpPr>
      <p:grpSpPr>
        <a:xfrm>
          <a:off x="0" y="0"/>
          <a:ext cx="0" cy="0"/>
          <a:chOff x="0" y="0"/>
          <a:chExt cx="0" cy="0"/>
        </a:xfrm>
      </p:grpSpPr>
      <p:sp>
        <p:nvSpPr>
          <p:cNvPr id="73" name="Google Shape;73;p15"/>
          <p:cNvSpPr txBox="1">
            <a:spLocks noGrp="1"/>
          </p:cNvSpPr>
          <p:nvPr>
            <p:ph type="title" hasCustomPrompt="1"/>
          </p:nvPr>
        </p:nvSpPr>
        <p:spPr>
          <a:xfrm>
            <a:off x="311700" y="2062500"/>
            <a:ext cx="8520600" cy="1110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72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74" name="Google Shape;74;p15"/>
          <p:cNvSpPr txBox="1">
            <a:spLocks noGrp="1"/>
          </p:cNvSpPr>
          <p:nvPr>
            <p:ph type="body" idx="1"/>
          </p:nvPr>
        </p:nvSpPr>
        <p:spPr>
          <a:xfrm>
            <a:off x="311700" y="3255700"/>
            <a:ext cx="8520600" cy="515400"/>
          </a:xfrm>
          <a:prstGeom prst="rect">
            <a:avLst/>
          </a:prstGeom>
          <a:noFill/>
          <a:ln>
            <a:noFill/>
          </a:ln>
        </p:spPr>
        <p:txBody>
          <a:bodyPr spcFirstLastPara="1" wrap="square" lIns="91425" tIns="91425" rIns="91425" bIns="91425" anchor="t" anchorCtr="0">
            <a:noAutofit/>
          </a:bodyPr>
          <a:lstStyle>
            <a:lvl1pPr marL="457200" lvl="0" indent="-304800" algn="ctr">
              <a:lnSpc>
                <a:spcPct val="115000"/>
              </a:lnSpc>
              <a:spcBef>
                <a:spcPts val="0"/>
              </a:spcBef>
              <a:spcAft>
                <a:spcPts val="0"/>
              </a:spcAft>
              <a:buSzPts val="1200"/>
              <a:buChar char="●"/>
              <a:defRPr sz="1400"/>
            </a:lvl1pPr>
            <a:lvl2pPr marL="914400" lvl="1" indent="-304800" algn="ctr">
              <a:lnSpc>
                <a:spcPct val="115000"/>
              </a:lnSpc>
              <a:spcBef>
                <a:spcPts val="1600"/>
              </a:spcBef>
              <a:spcAft>
                <a:spcPts val="0"/>
              </a:spcAft>
              <a:buSzPts val="1200"/>
              <a:buChar char="○"/>
              <a:defRPr/>
            </a:lvl2pPr>
            <a:lvl3pPr marL="1371600" lvl="2" indent="-304800" algn="ctr">
              <a:lnSpc>
                <a:spcPct val="115000"/>
              </a:lnSpc>
              <a:spcBef>
                <a:spcPts val="1600"/>
              </a:spcBef>
              <a:spcAft>
                <a:spcPts val="0"/>
              </a:spcAft>
              <a:buSzPts val="1200"/>
              <a:buChar char="■"/>
              <a:defRPr/>
            </a:lvl3pPr>
            <a:lvl4pPr marL="1828800" lvl="3" indent="-304800" algn="ctr">
              <a:lnSpc>
                <a:spcPct val="115000"/>
              </a:lnSpc>
              <a:spcBef>
                <a:spcPts val="1600"/>
              </a:spcBef>
              <a:spcAft>
                <a:spcPts val="0"/>
              </a:spcAft>
              <a:buSzPts val="1200"/>
              <a:buChar char="●"/>
              <a:defRPr/>
            </a:lvl4pPr>
            <a:lvl5pPr marL="2286000" lvl="4" indent="-304800" algn="ctr">
              <a:lnSpc>
                <a:spcPct val="115000"/>
              </a:lnSpc>
              <a:spcBef>
                <a:spcPts val="1600"/>
              </a:spcBef>
              <a:spcAft>
                <a:spcPts val="0"/>
              </a:spcAft>
              <a:buSzPts val="1200"/>
              <a:buChar char="○"/>
              <a:defRPr/>
            </a:lvl5pPr>
            <a:lvl6pPr marL="2743200" lvl="5" indent="-304800" algn="ctr">
              <a:lnSpc>
                <a:spcPct val="115000"/>
              </a:lnSpc>
              <a:spcBef>
                <a:spcPts val="1600"/>
              </a:spcBef>
              <a:spcAft>
                <a:spcPts val="0"/>
              </a:spcAft>
              <a:buSzPts val="1200"/>
              <a:buChar char="■"/>
              <a:defRPr/>
            </a:lvl6pPr>
            <a:lvl7pPr marL="3200400" lvl="6" indent="-304800" algn="ctr">
              <a:lnSpc>
                <a:spcPct val="115000"/>
              </a:lnSpc>
              <a:spcBef>
                <a:spcPts val="1600"/>
              </a:spcBef>
              <a:spcAft>
                <a:spcPts val="0"/>
              </a:spcAft>
              <a:buSzPts val="1200"/>
              <a:buChar char="●"/>
              <a:defRPr/>
            </a:lvl7pPr>
            <a:lvl8pPr marL="3657600" lvl="7" indent="-304800" algn="ctr">
              <a:lnSpc>
                <a:spcPct val="115000"/>
              </a:lnSpc>
              <a:spcBef>
                <a:spcPts val="1600"/>
              </a:spcBef>
              <a:spcAft>
                <a:spcPts val="0"/>
              </a:spcAft>
              <a:buSzPts val="1200"/>
              <a:buChar char="○"/>
              <a:defRPr/>
            </a:lvl8pPr>
            <a:lvl9pPr marL="4114800" lvl="8" indent="-304800" algn="ctr">
              <a:lnSpc>
                <a:spcPct val="115000"/>
              </a:lnSpc>
              <a:spcBef>
                <a:spcPts val="1600"/>
              </a:spcBef>
              <a:spcAft>
                <a:spcPts val="1600"/>
              </a:spcAft>
              <a:buSzPts val="12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BLANK_1_1_1_1_1">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16"/>
          <p:cNvSpPr txBox="1">
            <a:spLocks noGrp="1"/>
          </p:cNvSpPr>
          <p:nvPr>
            <p:ph type="subTitle" idx="1"/>
          </p:nvPr>
        </p:nvSpPr>
        <p:spPr>
          <a:xfrm>
            <a:off x="6006000" y="2320225"/>
            <a:ext cx="2006100" cy="396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200"/>
            </a:lvl1pPr>
            <a:lvl2pPr lvl="1" algn="l">
              <a:lnSpc>
                <a:spcPct val="100000"/>
              </a:lnSpc>
              <a:spcBef>
                <a:spcPts val="1600"/>
              </a:spcBef>
              <a:spcAft>
                <a:spcPts val="0"/>
              </a:spcAft>
              <a:buSzPts val="1200"/>
              <a:buNone/>
              <a:defRPr sz="1200"/>
            </a:lvl2pPr>
            <a:lvl3pPr lvl="2" algn="l">
              <a:lnSpc>
                <a:spcPct val="100000"/>
              </a:lnSpc>
              <a:spcBef>
                <a:spcPts val="1600"/>
              </a:spcBef>
              <a:spcAft>
                <a:spcPts val="0"/>
              </a:spcAft>
              <a:buSzPts val="1200"/>
              <a:buNone/>
              <a:defRPr sz="1200"/>
            </a:lvl3pPr>
            <a:lvl4pPr lvl="3" algn="l">
              <a:lnSpc>
                <a:spcPct val="100000"/>
              </a:lnSpc>
              <a:spcBef>
                <a:spcPts val="1600"/>
              </a:spcBef>
              <a:spcAft>
                <a:spcPts val="0"/>
              </a:spcAft>
              <a:buSzPts val="1200"/>
              <a:buNone/>
              <a:defRPr sz="1200"/>
            </a:lvl4pPr>
            <a:lvl5pPr lvl="4" algn="l">
              <a:lnSpc>
                <a:spcPct val="100000"/>
              </a:lnSpc>
              <a:spcBef>
                <a:spcPts val="1600"/>
              </a:spcBef>
              <a:spcAft>
                <a:spcPts val="0"/>
              </a:spcAft>
              <a:buSzPts val="1200"/>
              <a:buNone/>
              <a:defRPr sz="1200"/>
            </a:lvl5pPr>
            <a:lvl6pPr lvl="5" algn="l">
              <a:lnSpc>
                <a:spcPct val="100000"/>
              </a:lnSpc>
              <a:spcBef>
                <a:spcPts val="1600"/>
              </a:spcBef>
              <a:spcAft>
                <a:spcPts val="0"/>
              </a:spcAft>
              <a:buSzPts val="1200"/>
              <a:buNone/>
              <a:defRPr sz="1200"/>
            </a:lvl6pPr>
            <a:lvl7pPr lvl="6" algn="l">
              <a:lnSpc>
                <a:spcPct val="100000"/>
              </a:lnSpc>
              <a:spcBef>
                <a:spcPts val="1600"/>
              </a:spcBef>
              <a:spcAft>
                <a:spcPts val="0"/>
              </a:spcAft>
              <a:buSzPts val="1200"/>
              <a:buNone/>
              <a:defRPr sz="1200"/>
            </a:lvl7pPr>
            <a:lvl8pPr lvl="7" algn="l">
              <a:lnSpc>
                <a:spcPct val="100000"/>
              </a:lnSpc>
              <a:spcBef>
                <a:spcPts val="1600"/>
              </a:spcBef>
              <a:spcAft>
                <a:spcPts val="0"/>
              </a:spcAft>
              <a:buSzPts val="1200"/>
              <a:buNone/>
              <a:defRPr sz="1200"/>
            </a:lvl8pPr>
            <a:lvl9pPr lvl="8" algn="l">
              <a:lnSpc>
                <a:spcPct val="100000"/>
              </a:lnSpc>
              <a:spcBef>
                <a:spcPts val="1600"/>
              </a:spcBef>
              <a:spcAft>
                <a:spcPts val="1600"/>
              </a:spcAft>
              <a:buSzPts val="1200"/>
              <a:buNone/>
              <a:defRPr sz="1200"/>
            </a:lvl9pPr>
          </a:lstStyle>
          <a:p>
            <a:endParaRPr/>
          </a:p>
        </p:txBody>
      </p:sp>
      <p:sp>
        <p:nvSpPr>
          <p:cNvPr id="77" name="Google Shape;77;p16"/>
          <p:cNvSpPr txBox="1">
            <a:spLocks noGrp="1"/>
          </p:cNvSpPr>
          <p:nvPr>
            <p:ph type="subTitle" idx="2"/>
          </p:nvPr>
        </p:nvSpPr>
        <p:spPr>
          <a:xfrm>
            <a:off x="6006000" y="3478616"/>
            <a:ext cx="2006100" cy="396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200"/>
            </a:lvl1pPr>
            <a:lvl2pPr lvl="1" algn="l">
              <a:lnSpc>
                <a:spcPct val="100000"/>
              </a:lnSpc>
              <a:spcBef>
                <a:spcPts val="1600"/>
              </a:spcBef>
              <a:spcAft>
                <a:spcPts val="0"/>
              </a:spcAft>
              <a:buSzPts val="1200"/>
              <a:buNone/>
              <a:defRPr sz="1200"/>
            </a:lvl2pPr>
            <a:lvl3pPr lvl="2" algn="l">
              <a:lnSpc>
                <a:spcPct val="100000"/>
              </a:lnSpc>
              <a:spcBef>
                <a:spcPts val="1600"/>
              </a:spcBef>
              <a:spcAft>
                <a:spcPts val="0"/>
              </a:spcAft>
              <a:buSzPts val="1200"/>
              <a:buNone/>
              <a:defRPr sz="1200"/>
            </a:lvl3pPr>
            <a:lvl4pPr lvl="3" algn="l">
              <a:lnSpc>
                <a:spcPct val="100000"/>
              </a:lnSpc>
              <a:spcBef>
                <a:spcPts val="1600"/>
              </a:spcBef>
              <a:spcAft>
                <a:spcPts val="0"/>
              </a:spcAft>
              <a:buSzPts val="1200"/>
              <a:buNone/>
              <a:defRPr sz="1200"/>
            </a:lvl4pPr>
            <a:lvl5pPr lvl="4" algn="l">
              <a:lnSpc>
                <a:spcPct val="100000"/>
              </a:lnSpc>
              <a:spcBef>
                <a:spcPts val="1600"/>
              </a:spcBef>
              <a:spcAft>
                <a:spcPts val="0"/>
              </a:spcAft>
              <a:buSzPts val="1200"/>
              <a:buNone/>
              <a:defRPr sz="1200"/>
            </a:lvl5pPr>
            <a:lvl6pPr lvl="5" algn="l">
              <a:lnSpc>
                <a:spcPct val="100000"/>
              </a:lnSpc>
              <a:spcBef>
                <a:spcPts val="1600"/>
              </a:spcBef>
              <a:spcAft>
                <a:spcPts val="0"/>
              </a:spcAft>
              <a:buSzPts val="1200"/>
              <a:buNone/>
              <a:defRPr sz="1200"/>
            </a:lvl6pPr>
            <a:lvl7pPr lvl="6" algn="l">
              <a:lnSpc>
                <a:spcPct val="100000"/>
              </a:lnSpc>
              <a:spcBef>
                <a:spcPts val="1600"/>
              </a:spcBef>
              <a:spcAft>
                <a:spcPts val="0"/>
              </a:spcAft>
              <a:buSzPts val="1200"/>
              <a:buNone/>
              <a:defRPr sz="1200"/>
            </a:lvl7pPr>
            <a:lvl8pPr lvl="7" algn="l">
              <a:lnSpc>
                <a:spcPct val="100000"/>
              </a:lnSpc>
              <a:spcBef>
                <a:spcPts val="1600"/>
              </a:spcBef>
              <a:spcAft>
                <a:spcPts val="0"/>
              </a:spcAft>
              <a:buSzPts val="1200"/>
              <a:buNone/>
              <a:defRPr sz="1200"/>
            </a:lvl8pPr>
            <a:lvl9pPr lvl="8" algn="l">
              <a:lnSpc>
                <a:spcPct val="100000"/>
              </a:lnSpc>
              <a:spcBef>
                <a:spcPts val="1600"/>
              </a:spcBef>
              <a:spcAft>
                <a:spcPts val="1600"/>
              </a:spcAft>
              <a:buSzPts val="1200"/>
              <a:buNone/>
              <a:defRPr sz="1200"/>
            </a:lvl9pPr>
          </a:lstStyle>
          <a:p>
            <a:endParaRPr/>
          </a:p>
        </p:txBody>
      </p:sp>
      <p:sp>
        <p:nvSpPr>
          <p:cNvPr id="78" name="Google Shape;78;p16"/>
          <p:cNvSpPr txBox="1">
            <a:spLocks noGrp="1"/>
          </p:cNvSpPr>
          <p:nvPr>
            <p:ph type="title"/>
          </p:nvPr>
        </p:nvSpPr>
        <p:spPr>
          <a:xfrm>
            <a:off x="6006000" y="1954025"/>
            <a:ext cx="1235400" cy="479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sz="24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79" name="Google Shape;79;p16"/>
          <p:cNvSpPr txBox="1">
            <a:spLocks noGrp="1"/>
          </p:cNvSpPr>
          <p:nvPr>
            <p:ph type="title" idx="3"/>
          </p:nvPr>
        </p:nvSpPr>
        <p:spPr>
          <a:xfrm>
            <a:off x="6006000" y="3100474"/>
            <a:ext cx="1235400" cy="479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sz="24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80" name="Google Shape;80;p16"/>
          <p:cNvSpPr txBox="1">
            <a:spLocks noGrp="1"/>
          </p:cNvSpPr>
          <p:nvPr>
            <p:ph type="title" idx="4"/>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17"/>
          <p:cNvSpPr txBox="1">
            <a:spLocks noGrp="1"/>
          </p:cNvSpPr>
          <p:nvPr>
            <p:ph type="subTitle" idx="1"/>
          </p:nvPr>
        </p:nvSpPr>
        <p:spPr>
          <a:xfrm flipH="1">
            <a:off x="5584135" y="2904500"/>
            <a:ext cx="1701300" cy="445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Font typeface="Anton"/>
              <a:buNone/>
              <a:defRPr sz="1800">
                <a:latin typeface="Anton"/>
                <a:ea typeface="Anton"/>
                <a:cs typeface="Anton"/>
                <a:sym typeface="Anton"/>
              </a:defRPr>
            </a:lvl1pPr>
            <a:lvl2pPr lvl="1" algn="ctr">
              <a:lnSpc>
                <a:spcPct val="100000"/>
              </a:lnSpc>
              <a:spcBef>
                <a:spcPts val="0"/>
              </a:spcBef>
              <a:spcAft>
                <a:spcPts val="0"/>
              </a:spcAft>
              <a:buSzPts val="1400"/>
              <a:buFont typeface="Anton"/>
              <a:buNone/>
              <a:defRPr sz="1400" b="1">
                <a:latin typeface="Anton"/>
                <a:ea typeface="Anton"/>
                <a:cs typeface="Anton"/>
                <a:sym typeface="Anton"/>
              </a:defRPr>
            </a:lvl2pPr>
            <a:lvl3pPr lvl="2" algn="ctr">
              <a:lnSpc>
                <a:spcPct val="100000"/>
              </a:lnSpc>
              <a:spcBef>
                <a:spcPts val="0"/>
              </a:spcBef>
              <a:spcAft>
                <a:spcPts val="0"/>
              </a:spcAft>
              <a:buSzPts val="1400"/>
              <a:buFont typeface="Anton"/>
              <a:buNone/>
              <a:defRPr sz="1400" b="1">
                <a:latin typeface="Anton"/>
                <a:ea typeface="Anton"/>
                <a:cs typeface="Anton"/>
                <a:sym typeface="Anton"/>
              </a:defRPr>
            </a:lvl3pPr>
            <a:lvl4pPr lvl="3" algn="ctr">
              <a:lnSpc>
                <a:spcPct val="100000"/>
              </a:lnSpc>
              <a:spcBef>
                <a:spcPts val="0"/>
              </a:spcBef>
              <a:spcAft>
                <a:spcPts val="0"/>
              </a:spcAft>
              <a:buSzPts val="1400"/>
              <a:buFont typeface="Anton"/>
              <a:buNone/>
              <a:defRPr sz="1400" b="1">
                <a:latin typeface="Anton"/>
                <a:ea typeface="Anton"/>
                <a:cs typeface="Anton"/>
                <a:sym typeface="Anton"/>
              </a:defRPr>
            </a:lvl4pPr>
            <a:lvl5pPr lvl="4" algn="ctr">
              <a:lnSpc>
                <a:spcPct val="100000"/>
              </a:lnSpc>
              <a:spcBef>
                <a:spcPts val="0"/>
              </a:spcBef>
              <a:spcAft>
                <a:spcPts val="0"/>
              </a:spcAft>
              <a:buSzPts val="1400"/>
              <a:buFont typeface="Anton"/>
              <a:buNone/>
              <a:defRPr sz="1400" b="1">
                <a:latin typeface="Anton"/>
                <a:ea typeface="Anton"/>
                <a:cs typeface="Anton"/>
                <a:sym typeface="Anton"/>
              </a:defRPr>
            </a:lvl5pPr>
            <a:lvl6pPr lvl="5" algn="ctr">
              <a:lnSpc>
                <a:spcPct val="100000"/>
              </a:lnSpc>
              <a:spcBef>
                <a:spcPts val="0"/>
              </a:spcBef>
              <a:spcAft>
                <a:spcPts val="0"/>
              </a:spcAft>
              <a:buSzPts val="1400"/>
              <a:buFont typeface="Anton"/>
              <a:buNone/>
              <a:defRPr sz="1400" b="1">
                <a:latin typeface="Anton"/>
                <a:ea typeface="Anton"/>
                <a:cs typeface="Anton"/>
                <a:sym typeface="Anton"/>
              </a:defRPr>
            </a:lvl6pPr>
            <a:lvl7pPr lvl="6" algn="ctr">
              <a:lnSpc>
                <a:spcPct val="100000"/>
              </a:lnSpc>
              <a:spcBef>
                <a:spcPts val="0"/>
              </a:spcBef>
              <a:spcAft>
                <a:spcPts val="0"/>
              </a:spcAft>
              <a:buSzPts val="1400"/>
              <a:buFont typeface="Anton"/>
              <a:buNone/>
              <a:defRPr sz="1400" b="1">
                <a:latin typeface="Anton"/>
                <a:ea typeface="Anton"/>
                <a:cs typeface="Anton"/>
                <a:sym typeface="Anton"/>
              </a:defRPr>
            </a:lvl7pPr>
            <a:lvl8pPr lvl="7" algn="ctr">
              <a:lnSpc>
                <a:spcPct val="100000"/>
              </a:lnSpc>
              <a:spcBef>
                <a:spcPts val="0"/>
              </a:spcBef>
              <a:spcAft>
                <a:spcPts val="0"/>
              </a:spcAft>
              <a:buSzPts val="1400"/>
              <a:buFont typeface="Anton"/>
              <a:buNone/>
              <a:defRPr sz="1400" b="1">
                <a:latin typeface="Anton"/>
                <a:ea typeface="Anton"/>
                <a:cs typeface="Anton"/>
                <a:sym typeface="Anton"/>
              </a:defRPr>
            </a:lvl8pPr>
            <a:lvl9pPr lvl="8" algn="ctr">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83" name="Google Shape;83;p17"/>
          <p:cNvSpPr txBox="1">
            <a:spLocks noGrp="1"/>
          </p:cNvSpPr>
          <p:nvPr>
            <p:ph type="subTitle" idx="2"/>
          </p:nvPr>
        </p:nvSpPr>
        <p:spPr>
          <a:xfrm flipH="1">
            <a:off x="5079300" y="3229525"/>
            <a:ext cx="2711100" cy="739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84" name="Google Shape;84;p17"/>
          <p:cNvSpPr txBox="1">
            <a:spLocks noGrp="1"/>
          </p:cNvSpPr>
          <p:nvPr>
            <p:ph type="subTitle" idx="3"/>
          </p:nvPr>
        </p:nvSpPr>
        <p:spPr>
          <a:xfrm flipH="1">
            <a:off x="1858635" y="2904500"/>
            <a:ext cx="1701300" cy="445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Font typeface="Anton"/>
              <a:buNone/>
              <a:defRPr sz="1800">
                <a:latin typeface="Anton"/>
                <a:ea typeface="Anton"/>
                <a:cs typeface="Anton"/>
                <a:sym typeface="Anton"/>
              </a:defRPr>
            </a:lvl1pPr>
            <a:lvl2pPr lvl="1" algn="ctr">
              <a:lnSpc>
                <a:spcPct val="100000"/>
              </a:lnSpc>
              <a:spcBef>
                <a:spcPts val="0"/>
              </a:spcBef>
              <a:spcAft>
                <a:spcPts val="0"/>
              </a:spcAft>
              <a:buSzPts val="1400"/>
              <a:buFont typeface="Anton"/>
              <a:buNone/>
              <a:defRPr sz="1400" b="1">
                <a:latin typeface="Anton"/>
                <a:ea typeface="Anton"/>
                <a:cs typeface="Anton"/>
                <a:sym typeface="Anton"/>
              </a:defRPr>
            </a:lvl2pPr>
            <a:lvl3pPr lvl="2" algn="ctr">
              <a:lnSpc>
                <a:spcPct val="100000"/>
              </a:lnSpc>
              <a:spcBef>
                <a:spcPts val="0"/>
              </a:spcBef>
              <a:spcAft>
                <a:spcPts val="0"/>
              </a:spcAft>
              <a:buSzPts val="1400"/>
              <a:buFont typeface="Anton"/>
              <a:buNone/>
              <a:defRPr sz="1400" b="1">
                <a:latin typeface="Anton"/>
                <a:ea typeface="Anton"/>
                <a:cs typeface="Anton"/>
                <a:sym typeface="Anton"/>
              </a:defRPr>
            </a:lvl3pPr>
            <a:lvl4pPr lvl="3" algn="ctr">
              <a:lnSpc>
                <a:spcPct val="100000"/>
              </a:lnSpc>
              <a:spcBef>
                <a:spcPts val="0"/>
              </a:spcBef>
              <a:spcAft>
                <a:spcPts val="0"/>
              </a:spcAft>
              <a:buSzPts val="1400"/>
              <a:buFont typeface="Anton"/>
              <a:buNone/>
              <a:defRPr sz="1400" b="1">
                <a:latin typeface="Anton"/>
                <a:ea typeface="Anton"/>
                <a:cs typeface="Anton"/>
                <a:sym typeface="Anton"/>
              </a:defRPr>
            </a:lvl4pPr>
            <a:lvl5pPr lvl="4" algn="ctr">
              <a:lnSpc>
                <a:spcPct val="100000"/>
              </a:lnSpc>
              <a:spcBef>
                <a:spcPts val="0"/>
              </a:spcBef>
              <a:spcAft>
                <a:spcPts val="0"/>
              </a:spcAft>
              <a:buSzPts val="1400"/>
              <a:buFont typeface="Anton"/>
              <a:buNone/>
              <a:defRPr sz="1400" b="1">
                <a:latin typeface="Anton"/>
                <a:ea typeface="Anton"/>
                <a:cs typeface="Anton"/>
                <a:sym typeface="Anton"/>
              </a:defRPr>
            </a:lvl5pPr>
            <a:lvl6pPr lvl="5" algn="ctr">
              <a:lnSpc>
                <a:spcPct val="100000"/>
              </a:lnSpc>
              <a:spcBef>
                <a:spcPts val="0"/>
              </a:spcBef>
              <a:spcAft>
                <a:spcPts val="0"/>
              </a:spcAft>
              <a:buSzPts val="1400"/>
              <a:buFont typeface="Anton"/>
              <a:buNone/>
              <a:defRPr sz="1400" b="1">
                <a:latin typeface="Anton"/>
                <a:ea typeface="Anton"/>
                <a:cs typeface="Anton"/>
                <a:sym typeface="Anton"/>
              </a:defRPr>
            </a:lvl6pPr>
            <a:lvl7pPr lvl="6" algn="ctr">
              <a:lnSpc>
                <a:spcPct val="100000"/>
              </a:lnSpc>
              <a:spcBef>
                <a:spcPts val="0"/>
              </a:spcBef>
              <a:spcAft>
                <a:spcPts val="0"/>
              </a:spcAft>
              <a:buSzPts val="1400"/>
              <a:buFont typeface="Anton"/>
              <a:buNone/>
              <a:defRPr sz="1400" b="1">
                <a:latin typeface="Anton"/>
                <a:ea typeface="Anton"/>
                <a:cs typeface="Anton"/>
                <a:sym typeface="Anton"/>
              </a:defRPr>
            </a:lvl7pPr>
            <a:lvl8pPr lvl="7" algn="ctr">
              <a:lnSpc>
                <a:spcPct val="100000"/>
              </a:lnSpc>
              <a:spcBef>
                <a:spcPts val="0"/>
              </a:spcBef>
              <a:spcAft>
                <a:spcPts val="0"/>
              </a:spcAft>
              <a:buSzPts val="1400"/>
              <a:buFont typeface="Anton"/>
              <a:buNone/>
              <a:defRPr sz="1400" b="1">
                <a:latin typeface="Anton"/>
                <a:ea typeface="Anton"/>
                <a:cs typeface="Anton"/>
                <a:sym typeface="Anton"/>
              </a:defRPr>
            </a:lvl8pPr>
            <a:lvl9pPr lvl="8" algn="ctr">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85" name="Google Shape;85;p17"/>
          <p:cNvSpPr txBox="1">
            <a:spLocks noGrp="1"/>
          </p:cNvSpPr>
          <p:nvPr>
            <p:ph type="subTitle" idx="4"/>
          </p:nvPr>
        </p:nvSpPr>
        <p:spPr>
          <a:xfrm flipH="1">
            <a:off x="1353800" y="3229525"/>
            <a:ext cx="2711100" cy="739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86" name="Google Shape;86;p17"/>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BLANK_1_1_1_1_1_1_1">
    <p:bg>
      <p:bgPr>
        <a:blipFill>
          <a:blip r:embed="rId2">
            <a:alphaModFix/>
          </a:blip>
          <a:stretch>
            <a:fillRect/>
          </a:stretch>
        </a:blip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ctrTitle"/>
          </p:nvPr>
        </p:nvSpPr>
        <p:spPr>
          <a:xfrm>
            <a:off x="2562175" y="725400"/>
            <a:ext cx="4020000" cy="1462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3F3F3"/>
              </a:buClr>
              <a:buSzPts val="5200"/>
              <a:buNone/>
              <a:defRPr sz="7200"/>
            </a:lvl1pPr>
            <a:lvl2pPr lvl="1" algn="ctr">
              <a:lnSpc>
                <a:spcPct val="100000"/>
              </a:lnSpc>
              <a:spcBef>
                <a:spcPts val="0"/>
              </a:spcBef>
              <a:spcAft>
                <a:spcPts val="0"/>
              </a:spcAft>
              <a:buClr>
                <a:srgbClr val="F3F3F3"/>
              </a:buClr>
              <a:buSzPts val="5200"/>
              <a:buNone/>
              <a:defRPr sz="5200">
                <a:solidFill>
                  <a:srgbClr val="F3F3F3"/>
                </a:solidFill>
              </a:defRPr>
            </a:lvl2pPr>
            <a:lvl3pPr lvl="2" algn="ctr">
              <a:lnSpc>
                <a:spcPct val="100000"/>
              </a:lnSpc>
              <a:spcBef>
                <a:spcPts val="0"/>
              </a:spcBef>
              <a:spcAft>
                <a:spcPts val="0"/>
              </a:spcAft>
              <a:buClr>
                <a:srgbClr val="F3F3F3"/>
              </a:buClr>
              <a:buSzPts val="5200"/>
              <a:buNone/>
              <a:defRPr sz="5200">
                <a:solidFill>
                  <a:srgbClr val="F3F3F3"/>
                </a:solidFill>
              </a:defRPr>
            </a:lvl3pPr>
            <a:lvl4pPr lvl="3" algn="ctr">
              <a:lnSpc>
                <a:spcPct val="100000"/>
              </a:lnSpc>
              <a:spcBef>
                <a:spcPts val="0"/>
              </a:spcBef>
              <a:spcAft>
                <a:spcPts val="0"/>
              </a:spcAft>
              <a:buClr>
                <a:srgbClr val="F3F3F3"/>
              </a:buClr>
              <a:buSzPts val="5200"/>
              <a:buNone/>
              <a:defRPr sz="5200">
                <a:solidFill>
                  <a:srgbClr val="F3F3F3"/>
                </a:solidFill>
              </a:defRPr>
            </a:lvl4pPr>
            <a:lvl5pPr lvl="4" algn="ctr">
              <a:lnSpc>
                <a:spcPct val="100000"/>
              </a:lnSpc>
              <a:spcBef>
                <a:spcPts val="0"/>
              </a:spcBef>
              <a:spcAft>
                <a:spcPts val="0"/>
              </a:spcAft>
              <a:buClr>
                <a:srgbClr val="F3F3F3"/>
              </a:buClr>
              <a:buSzPts val="5200"/>
              <a:buNone/>
              <a:defRPr sz="5200">
                <a:solidFill>
                  <a:srgbClr val="F3F3F3"/>
                </a:solidFill>
              </a:defRPr>
            </a:lvl5pPr>
            <a:lvl6pPr lvl="5" algn="ctr">
              <a:lnSpc>
                <a:spcPct val="100000"/>
              </a:lnSpc>
              <a:spcBef>
                <a:spcPts val="0"/>
              </a:spcBef>
              <a:spcAft>
                <a:spcPts val="0"/>
              </a:spcAft>
              <a:buClr>
                <a:srgbClr val="F3F3F3"/>
              </a:buClr>
              <a:buSzPts val="5200"/>
              <a:buNone/>
              <a:defRPr sz="5200">
                <a:solidFill>
                  <a:srgbClr val="F3F3F3"/>
                </a:solidFill>
              </a:defRPr>
            </a:lvl6pPr>
            <a:lvl7pPr lvl="6" algn="ctr">
              <a:lnSpc>
                <a:spcPct val="100000"/>
              </a:lnSpc>
              <a:spcBef>
                <a:spcPts val="0"/>
              </a:spcBef>
              <a:spcAft>
                <a:spcPts val="0"/>
              </a:spcAft>
              <a:buClr>
                <a:srgbClr val="F3F3F3"/>
              </a:buClr>
              <a:buSzPts val="5200"/>
              <a:buNone/>
              <a:defRPr sz="5200">
                <a:solidFill>
                  <a:srgbClr val="F3F3F3"/>
                </a:solidFill>
              </a:defRPr>
            </a:lvl7pPr>
            <a:lvl8pPr lvl="7" algn="ctr">
              <a:lnSpc>
                <a:spcPct val="100000"/>
              </a:lnSpc>
              <a:spcBef>
                <a:spcPts val="0"/>
              </a:spcBef>
              <a:spcAft>
                <a:spcPts val="0"/>
              </a:spcAft>
              <a:buClr>
                <a:srgbClr val="F3F3F3"/>
              </a:buClr>
              <a:buSzPts val="5200"/>
              <a:buNone/>
              <a:defRPr sz="5200">
                <a:solidFill>
                  <a:srgbClr val="F3F3F3"/>
                </a:solidFill>
              </a:defRPr>
            </a:lvl8pPr>
            <a:lvl9pPr lvl="8" algn="ctr">
              <a:lnSpc>
                <a:spcPct val="100000"/>
              </a:lnSpc>
              <a:spcBef>
                <a:spcPts val="0"/>
              </a:spcBef>
              <a:spcAft>
                <a:spcPts val="0"/>
              </a:spcAft>
              <a:buClr>
                <a:srgbClr val="F3F3F3"/>
              </a:buClr>
              <a:buSzPts val="5200"/>
              <a:buNone/>
              <a:defRPr sz="5200">
                <a:solidFill>
                  <a:srgbClr val="F3F3F3"/>
                </a:solidFill>
              </a:defRPr>
            </a:lvl9pPr>
          </a:lstStyle>
          <a:p>
            <a:endParaRPr/>
          </a:p>
        </p:txBody>
      </p:sp>
      <p:sp>
        <p:nvSpPr>
          <p:cNvPr id="89" name="Google Shape;89;p18"/>
          <p:cNvSpPr txBox="1">
            <a:spLocks noGrp="1"/>
          </p:cNvSpPr>
          <p:nvPr>
            <p:ph type="subTitle" idx="1"/>
          </p:nvPr>
        </p:nvSpPr>
        <p:spPr>
          <a:xfrm>
            <a:off x="2561975" y="2225200"/>
            <a:ext cx="40200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2800"/>
              <a:buNone/>
              <a:defRPr sz="1400">
                <a:solidFill>
                  <a:srgbClr val="F3F3F3"/>
                </a:solidFill>
              </a:defRPr>
            </a:lvl1pPr>
            <a:lvl2pPr lvl="1" algn="ctr">
              <a:lnSpc>
                <a:spcPct val="100000"/>
              </a:lnSpc>
              <a:spcBef>
                <a:spcPts val="0"/>
              </a:spcBef>
              <a:spcAft>
                <a:spcPts val="0"/>
              </a:spcAft>
              <a:buClr>
                <a:srgbClr val="F3F3F3"/>
              </a:buClr>
              <a:buSzPts val="2800"/>
              <a:buNone/>
              <a:defRPr sz="2800">
                <a:solidFill>
                  <a:srgbClr val="F3F3F3"/>
                </a:solidFill>
              </a:defRPr>
            </a:lvl2pPr>
            <a:lvl3pPr lvl="2" algn="ctr">
              <a:lnSpc>
                <a:spcPct val="100000"/>
              </a:lnSpc>
              <a:spcBef>
                <a:spcPts val="0"/>
              </a:spcBef>
              <a:spcAft>
                <a:spcPts val="0"/>
              </a:spcAft>
              <a:buClr>
                <a:srgbClr val="F3F3F3"/>
              </a:buClr>
              <a:buSzPts val="2800"/>
              <a:buNone/>
              <a:defRPr sz="2800">
                <a:solidFill>
                  <a:srgbClr val="F3F3F3"/>
                </a:solidFill>
              </a:defRPr>
            </a:lvl3pPr>
            <a:lvl4pPr lvl="3" algn="ctr">
              <a:lnSpc>
                <a:spcPct val="100000"/>
              </a:lnSpc>
              <a:spcBef>
                <a:spcPts val="0"/>
              </a:spcBef>
              <a:spcAft>
                <a:spcPts val="0"/>
              </a:spcAft>
              <a:buClr>
                <a:srgbClr val="F3F3F3"/>
              </a:buClr>
              <a:buSzPts val="2800"/>
              <a:buNone/>
              <a:defRPr sz="2800">
                <a:solidFill>
                  <a:srgbClr val="F3F3F3"/>
                </a:solidFill>
              </a:defRPr>
            </a:lvl4pPr>
            <a:lvl5pPr lvl="4" algn="ctr">
              <a:lnSpc>
                <a:spcPct val="100000"/>
              </a:lnSpc>
              <a:spcBef>
                <a:spcPts val="0"/>
              </a:spcBef>
              <a:spcAft>
                <a:spcPts val="0"/>
              </a:spcAft>
              <a:buClr>
                <a:srgbClr val="F3F3F3"/>
              </a:buClr>
              <a:buSzPts val="2800"/>
              <a:buNone/>
              <a:defRPr sz="2800">
                <a:solidFill>
                  <a:srgbClr val="F3F3F3"/>
                </a:solidFill>
              </a:defRPr>
            </a:lvl5pPr>
            <a:lvl6pPr lvl="5" algn="ctr">
              <a:lnSpc>
                <a:spcPct val="100000"/>
              </a:lnSpc>
              <a:spcBef>
                <a:spcPts val="0"/>
              </a:spcBef>
              <a:spcAft>
                <a:spcPts val="0"/>
              </a:spcAft>
              <a:buClr>
                <a:srgbClr val="F3F3F3"/>
              </a:buClr>
              <a:buSzPts val="2800"/>
              <a:buNone/>
              <a:defRPr sz="2800">
                <a:solidFill>
                  <a:srgbClr val="F3F3F3"/>
                </a:solidFill>
              </a:defRPr>
            </a:lvl6pPr>
            <a:lvl7pPr lvl="6" algn="ctr">
              <a:lnSpc>
                <a:spcPct val="100000"/>
              </a:lnSpc>
              <a:spcBef>
                <a:spcPts val="0"/>
              </a:spcBef>
              <a:spcAft>
                <a:spcPts val="0"/>
              </a:spcAft>
              <a:buClr>
                <a:srgbClr val="F3F3F3"/>
              </a:buClr>
              <a:buSzPts val="2800"/>
              <a:buNone/>
              <a:defRPr sz="2800">
                <a:solidFill>
                  <a:srgbClr val="F3F3F3"/>
                </a:solidFill>
              </a:defRPr>
            </a:lvl7pPr>
            <a:lvl8pPr lvl="7" algn="ctr">
              <a:lnSpc>
                <a:spcPct val="100000"/>
              </a:lnSpc>
              <a:spcBef>
                <a:spcPts val="0"/>
              </a:spcBef>
              <a:spcAft>
                <a:spcPts val="0"/>
              </a:spcAft>
              <a:buClr>
                <a:srgbClr val="F3F3F3"/>
              </a:buClr>
              <a:buSzPts val="2800"/>
              <a:buNone/>
              <a:defRPr sz="2800">
                <a:solidFill>
                  <a:srgbClr val="F3F3F3"/>
                </a:solidFill>
              </a:defRPr>
            </a:lvl8pPr>
            <a:lvl9pPr lvl="8" algn="ctr">
              <a:lnSpc>
                <a:spcPct val="100000"/>
              </a:lnSpc>
              <a:spcBef>
                <a:spcPts val="0"/>
              </a:spcBef>
              <a:spcAft>
                <a:spcPts val="0"/>
              </a:spcAft>
              <a:buClr>
                <a:srgbClr val="F3F3F3"/>
              </a:buClr>
              <a:buSzPts val="2800"/>
              <a:buNone/>
              <a:defRPr sz="2800">
                <a:solidFill>
                  <a:srgbClr val="F3F3F3"/>
                </a:solidFill>
              </a:defRPr>
            </a:lvl9pPr>
          </a:lstStyle>
          <a:p>
            <a:endParaRPr/>
          </a:p>
        </p:txBody>
      </p:sp>
      <p:sp>
        <p:nvSpPr>
          <p:cNvPr id="90" name="Google Shape;90;p18"/>
          <p:cNvSpPr txBox="1"/>
          <p:nvPr/>
        </p:nvSpPr>
        <p:spPr>
          <a:xfrm>
            <a:off x="2813425" y="3796475"/>
            <a:ext cx="3517500" cy="569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300"/>
              </a:spcBef>
              <a:spcAft>
                <a:spcPts val="0"/>
              </a:spcAft>
              <a:buClr>
                <a:srgbClr val="000000"/>
              </a:buClr>
              <a:buSzPts val="900"/>
              <a:buFont typeface="Arial"/>
              <a:buNone/>
            </a:pPr>
            <a:r>
              <a:rPr lang="en" sz="900" b="0" i="0" u="none" strike="noStrike" cap="none">
                <a:solidFill>
                  <a:srgbClr val="F3F3F3"/>
                </a:solidFill>
                <a:latin typeface="Fira Sans Condensed Light"/>
                <a:ea typeface="Fira Sans Condensed Light"/>
                <a:cs typeface="Fira Sans Condensed Light"/>
                <a:sym typeface="Fira Sans Condensed Light"/>
              </a:rPr>
              <a:t>CREDITS: This presentation template was created by </a:t>
            </a:r>
            <a:r>
              <a:rPr lang="en" sz="900" b="1" i="0" u="none" strike="noStrike" cap="none">
                <a:solidFill>
                  <a:schemeClr val="hlink"/>
                </a:solidFill>
                <a:uFill>
                  <a:noFill/>
                </a:uFill>
                <a:latin typeface="Fira Sans Condensed"/>
                <a:ea typeface="Fira Sans Condensed"/>
                <a:cs typeface="Fira Sans Condensed"/>
                <a:sym typeface="Fira Sans Condensed"/>
                <a:hlinkClick r:id="rId3"/>
              </a:rPr>
              <a:t>Slidesgo</a:t>
            </a:r>
            <a:r>
              <a:rPr lang="en" sz="900" b="0" i="0" u="none" strike="noStrike" cap="none">
                <a:solidFill>
                  <a:srgbClr val="F3F3F3"/>
                </a:solidFill>
                <a:latin typeface="Fira Sans Condensed Light"/>
                <a:ea typeface="Fira Sans Condensed Light"/>
                <a:cs typeface="Fira Sans Condensed Light"/>
                <a:sym typeface="Fira Sans Condensed Light"/>
              </a:rPr>
              <a:t>, including icons by </a:t>
            </a:r>
            <a:r>
              <a:rPr lang="en" sz="900" b="1" i="0" u="none" strike="noStrike" cap="none">
                <a:solidFill>
                  <a:schemeClr val="hlink"/>
                </a:solidFill>
                <a:uFill>
                  <a:noFill/>
                </a:uFill>
                <a:latin typeface="Fira Sans Condensed"/>
                <a:ea typeface="Fira Sans Condensed"/>
                <a:cs typeface="Fira Sans Condensed"/>
                <a:sym typeface="Fira Sans Condensed"/>
                <a:hlinkClick r:id="rId4"/>
              </a:rPr>
              <a:t>Flaticon</a:t>
            </a:r>
            <a:r>
              <a:rPr lang="en" sz="900" b="0" i="0" u="none" strike="noStrike" cap="none">
                <a:solidFill>
                  <a:srgbClr val="F3F3F3"/>
                </a:solidFill>
                <a:latin typeface="Fira Sans Condensed Light"/>
                <a:ea typeface="Fira Sans Condensed Light"/>
                <a:cs typeface="Fira Sans Condensed Light"/>
                <a:sym typeface="Fira Sans Condensed Light"/>
              </a:rPr>
              <a:t>, and infographics &amp; images by </a:t>
            </a:r>
            <a:r>
              <a:rPr lang="en" sz="900" b="1" i="0" u="none" strike="noStrike" cap="none">
                <a:solidFill>
                  <a:schemeClr val="hlink"/>
                </a:solidFill>
                <a:uFill>
                  <a:noFill/>
                </a:uFill>
                <a:latin typeface="Fira Sans Condensed"/>
                <a:ea typeface="Fira Sans Condensed"/>
                <a:cs typeface="Fira Sans Condensed"/>
                <a:sym typeface="Fira Sans Condensed"/>
                <a:hlinkClick r:id="rId5"/>
              </a:rPr>
              <a:t>Freepik</a:t>
            </a:r>
            <a:r>
              <a:rPr lang="en" sz="900" b="0" i="0" u="none" strike="noStrike" cap="none">
                <a:solidFill>
                  <a:srgbClr val="F3F3F3"/>
                </a:solidFill>
                <a:latin typeface="Fira Sans Condensed Light"/>
                <a:ea typeface="Fira Sans Condensed Light"/>
                <a:cs typeface="Fira Sans Condensed Light"/>
                <a:sym typeface="Fira Sans Condensed Light"/>
              </a:rPr>
              <a:t>. </a:t>
            </a:r>
            <a:endParaRPr sz="900" b="0" i="0" u="none" strike="noStrike" cap="none">
              <a:solidFill>
                <a:srgbClr val="F3F3F3"/>
              </a:solidFill>
              <a:latin typeface="Fira Sans Condensed Light"/>
              <a:ea typeface="Fira Sans Condensed Light"/>
              <a:cs typeface="Fira Sans Condensed Light"/>
              <a:sym typeface="Fira Sans Condensed Light"/>
            </a:endParaRPr>
          </a:p>
          <a:p>
            <a:pPr marL="0" marR="0" lvl="0" indent="0" algn="ctr" rtl="0">
              <a:lnSpc>
                <a:spcPct val="100000"/>
              </a:lnSpc>
              <a:spcBef>
                <a:spcPts val="300"/>
              </a:spcBef>
              <a:spcAft>
                <a:spcPts val="0"/>
              </a:spcAft>
              <a:buClr>
                <a:srgbClr val="000000"/>
              </a:buClr>
              <a:buSzPts val="900"/>
              <a:buFont typeface="Arial"/>
              <a:buNone/>
            </a:pPr>
            <a:endParaRPr sz="900" b="0" i="0" u="none" strike="noStrike" cap="none">
              <a:solidFill>
                <a:srgbClr val="F3F3F3"/>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1"/>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body" idx="1"/>
          </p:nvPr>
        </p:nvSpPr>
        <p:spPr>
          <a:xfrm>
            <a:off x="720000" y="1152475"/>
            <a:ext cx="7704000" cy="3416400"/>
          </a:xfrm>
          <a:prstGeom prst="rect">
            <a:avLst/>
          </a:prstGeom>
          <a:solidFill>
            <a:srgbClr val="FFFFFF">
              <a:alpha val="44705"/>
            </a:srgbClr>
          </a:solidFill>
          <a:ln>
            <a:noFill/>
          </a:ln>
        </p:spPr>
        <p:txBody>
          <a:bodyPr spcFirstLastPara="1" wrap="square" lIns="91425" tIns="91425" rIns="91425" bIns="91425" anchor="t" anchorCtr="0">
            <a:noAutofit/>
          </a:bodyPr>
          <a:lstStyle>
            <a:lvl1pPr marL="457200" lvl="0" indent="-298450" algn="l">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lgn="l">
              <a:lnSpc>
                <a:spcPct val="115000"/>
              </a:lnSpc>
              <a:spcBef>
                <a:spcPts val="1600"/>
              </a:spcBef>
              <a:spcAft>
                <a:spcPts val="0"/>
              </a:spcAft>
              <a:buClr>
                <a:srgbClr val="000000"/>
              </a:buClr>
              <a:buSzPts val="1100"/>
              <a:buAutoNum type="alphaLcPeriod"/>
              <a:defRPr sz="1200"/>
            </a:lvl2pPr>
            <a:lvl3pPr marL="1371600" lvl="2" indent="-298450" algn="l">
              <a:lnSpc>
                <a:spcPct val="115000"/>
              </a:lnSpc>
              <a:spcBef>
                <a:spcPts val="1600"/>
              </a:spcBef>
              <a:spcAft>
                <a:spcPts val="0"/>
              </a:spcAft>
              <a:buClr>
                <a:srgbClr val="000000"/>
              </a:buClr>
              <a:buSzPts val="1100"/>
              <a:buAutoNum type="romanLcPeriod"/>
              <a:defRPr sz="1200"/>
            </a:lvl3pPr>
            <a:lvl4pPr marL="1828800" lvl="3" indent="-298450" algn="l">
              <a:lnSpc>
                <a:spcPct val="115000"/>
              </a:lnSpc>
              <a:spcBef>
                <a:spcPts val="1600"/>
              </a:spcBef>
              <a:spcAft>
                <a:spcPts val="0"/>
              </a:spcAft>
              <a:buClr>
                <a:srgbClr val="000000"/>
              </a:buClr>
              <a:buSzPts val="1100"/>
              <a:buAutoNum type="arabicPeriod"/>
              <a:defRPr sz="1200"/>
            </a:lvl4pPr>
            <a:lvl5pPr marL="2286000" lvl="4" indent="-298450" algn="l">
              <a:lnSpc>
                <a:spcPct val="115000"/>
              </a:lnSpc>
              <a:spcBef>
                <a:spcPts val="1600"/>
              </a:spcBef>
              <a:spcAft>
                <a:spcPts val="0"/>
              </a:spcAft>
              <a:buClr>
                <a:srgbClr val="000000"/>
              </a:buClr>
              <a:buSzPts val="1100"/>
              <a:buAutoNum type="alphaLcPeriod"/>
              <a:defRPr sz="1200"/>
            </a:lvl5pPr>
            <a:lvl6pPr marL="2743200" lvl="5" indent="-298450" algn="l">
              <a:lnSpc>
                <a:spcPct val="115000"/>
              </a:lnSpc>
              <a:spcBef>
                <a:spcPts val="1600"/>
              </a:spcBef>
              <a:spcAft>
                <a:spcPts val="0"/>
              </a:spcAft>
              <a:buClr>
                <a:srgbClr val="000000"/>
              </a:buClr>
              <a:buSzPts val="1100"/>
              <a:buAutoNum type="romanLcPeriod"/>
              <a:defRPr sz="1200"/>
            </a:lvl6pPr>
            <a:lvl7pPr marL="3200400" lvl="6" indent="-298450" algn="l">
              <a:lnSpc>
                <a:spcPct val="115000"/>
              </a:lnSpc>
              <a:spcBef>
                <a:spcPts val="1600"/>
              </a:spcBef>
              <a:spcAft>
                <a:spcPts val="0"/>
              </a:spcAft>
              <a:buClr>
                <a:srgbClr val="000000"/>
              </a:buClr>
              <a:buSzPts val="1100"/>
              <a:buAutoNum type="arabicPeriod"/>
              <a:defRPr sz="1200"/>
            </a:lvl7pPr>
            <a:lvl8pPr marL="3657600" lvl="7" indent="-298450" algn="l">
              <a:lnSpc>
                <a:spcPct val="115000"/>
              </a:lnSpc>
              <a:spcBef>
                <a:spcPts val="1600"/>
              </a:spcBef>
              <a:spcAft>
                <a:spcPts val="0"/>
              </a:spcAft>
              <a:buClr>
                <a:srgbClr val="000000"/>
              </a:buClr>
              <a:buSzPts val="1100"/>
              <a:buAutoNum type="alphaLcPeriod"/>
              <a:defRPr sz="1200"/>
            </a:lvl8pPr>
            <a:lvl9pPr marL="4114800" lvl="8" indent="-298450" algn="l">
              <a:lnSpc>
                <a:spcPct val="115000"/>
              </a:lnSpc>
              <a:spcBef>
                <a:spcPts val="1600"/>
              </a:spcBef>
              <a:spcAft>
                <a:spcPts val="1600"/>
              </a:spcAft>
              <a:buClr>
                <a:srgbClr val="000000"/>
              </a:buClr>
              <a:buSzPts val="1100"/>
              <a:buAutoNum type="romanLcPeriod"/>
              <a:defRPr sz="1200"/>
            </a:lvl9pPr>
          </a:lstStyle>
          <a:p>
            <a:endParaRPr/>
          </a:p>
        </p:txBody>
      </p:sp>
      <p:sp>
        <p:nvSpPr>
          <p:cNvPr id="13" name="Google Shape;13;p3"/>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sz="2400" i="0">
                <a:solidFill>
                  <a:srgbClr val="F3F3F3"/>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16" name="Google Shape;16;p4"/>
          <p:cNvSpPr txBox="1">
            <a:spLocks noGrp="1"/>
          </p:cNvSpPr>
          <p:nvPr>
            <p:ph type="subTitle" idx="1"/>
          </p:nvPr>
        </p:nvSpPr>
        <p:spPr>
          <a:xfrm>
            <a:off x="1511712" y="1779575"/>
            <a:ext cx="23391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400">
                <a:solidFill>
                  <a:srgbClr val="F3F3F3"/>
                </a:solidFill>
              </a:defRPr>
            </a:lvl1pPr>
            <a:lvl2pPr lvl="1" algn="l">
              <a:lnSpc>
                <a:spcPct val="100000"/>
              </a:lnSpc>
              <a:spcBef>
                <a:spcPts val="1600"/>
              </a:spcBef>
              <a:spcAft>
                <a:spcPts val="0"/>
              </a:spcAft>
              <a:buSzPts val="1200"/>
              <a:buNone/>
              <a:defRPr sz="1400">
                <a:solidFill>
                  <a:srgbClr val="F3F3F3"/>
                </a:solidFill>
              </a:defRPr>
            </a:lvl2pPr>
            <a:lvl3pPr lvl="2" algn="l">
              <a:lnSpc>
                <a:spcPct val="100000"/>
              </a:lnSpc>
              <a:spcBef>
                <a:spcPts val="1600"/>
              </a:spcBef>
              <a:spcAft>
                <a:spcPts val="0"/>
              </a:spcAft>
              <a:buSzPts val="1200"/>
              <a:buNone/>
              <a:defRPr sz="1400">
                <a:solidFill>
                  <a:srgbClr val="F3F3F3"/>
                </a:solidFill>
              </a:defRPr>
            </a:lvl3pPr>
            <a:lvl4pPr lvl="3" algn="l">
              <a:lnSpc>
                <a:spcPct val="100000"/>
              </a:lnSpc>
              <a:spcBef>
                <a:spcPts val="1600"/>
              </a:spcBef>
              <a:spcAft>
                <a:spcPts val="0"/>
              </a:spcAft>
              <a:buSzPts val="1200"/>
              <a:buNone/>
              <a:defRPr sz="1400">
                <a:solidFill>
                  <a:srgbClr val="F3F3F3"/>
                </a:solidFill>
              </a:defRPr>
            </a:lvl4pPr>
            <a:lvl5pPr lvl="4" algn="l">
              <a:lnSpc>
                <a:spcPct val="100000"/>
              </a:lnSpc>
              <a:spcBef>
                <a:spcPts val="1600"/>
              </a:spcBef>
              <a:spcAft>
                <a:spcPts val="0"/>
              </a:spcAft>
              <a:buSzPts val="1200"/>
              <a:buNone/>
              <a:defRPr sz="1400">
                <a:solidFill>
                  <a:srgbClr val="F3F3F3"/>
                </a:solidFill>
              </a:defRPr>
            </a:lvl5pPr>
            <a:lvl6pPr lvl="5" algn="l">
              <a:lnSpc>
                <a:spcPct val="100000"/>
              </a:lnSpc>
              <a:spcBef>
                <a:spcPts val="1600"/>
              </a:spcBef>
              <a:spcAft>
                <a:spcPts val="0"/>
              </a:spcAft>
              <a:buSzPts val="1200"/>
              <a:buNone/>
              <a:defRPr sz="1400">
                <a:solidFill>
                  <a:srgbClr val="F3F3F3"/>
                </a:solidFill>
              </a:defRPr>
            </a:lvl6pPr>
            <a:lvl7pPr lvl="6" algn="l">
              <a:lnSpc>
                <a:spcPct val="100000"/>
              </a:lnSpc>
              <a:spcBef>
                <a:spcPts val="1600"/>
              </a:spcBef>
              <a:spcAft>
                <a:spcPts val="0"/>
              </a:spcAft>
              <a:buSzPts val="1200"/>
              <a:buNone/>
              <a:defRPr sz="1400">
                <a:solidFill>
                  <a:srgbClr val="F3F3F3"/>
                </a:solidFill>
              </a:defRPr>
            </a:lvl7pPr>
            <a:lvl8pPr lvl="7" algn="l">
              <a:lnSpc>
                <a:spcPct val="100000"/>
              </a:lnSpc>
              <a:spcBef>
                <a:spcPts val="1600"/>
              </a:spcBef>
              <a:spcAft>
                <a:spcPts val="0"/>
              </a:spcAft>
              <a:buSzPts val="1200"/>
              <a:buNone/>
              <a:defRPr sz="1400">
                <a:solidFill>
                  <a:srgbClr val="F3F3F3"/>
                </a:solidFill>
              </a:defRPr>
            </a:lvl8pPr>
            <a:lvl9pPr lvl="8" algn="l">
              <a:lnSpc>
                <a:spcPct val="100000"/>
              </a:lnSpc>
              <a:spcBef>
                <a:spcPts val="1600"/>
              </a:spcBef>
              <a:spcAft>
                <a:spcPts val="1600"/>
              </a:spcAft>
              <a:buSzPts val="1200"/>
              <a:buNone/>
              <a:defRPr sz="1400">
                <a:solidFill>
                  <a:srgbClr val="F3F3F3"/>
                </a:solidFill>
              </a:defRPr>
            </a:lvl9pPr>
          </a:lstStyle>
          <a:p>
            <a:endParaRPr/>
          </a:p>
        </p:txBody>
      </p:sp>
      <p:sp>
        <p:nvSpPr>
          <p:cNvPr id="17" name="Google Shape;17;p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algn="l">
              <a:lnSpc>
                <a:spcPct val="100000"/>
              </a:lnSpc>
              <a:spcBef>
                <a:spcPts val="0"/>
              </a:spcBef>
              <a:spcAft>
                <a:spcPts val="0"/>
              </a:spcAft>
              <a:buSzPts val="1400"/>
              <a:buNone/>
              <a:defRPr sz="2400" i="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18" name="Google Shape;18;p4"/>
          <p:cNvSpPr txBox="1">
            <a:spLocks noGrp="1"/>
          </p:cNvSpPr>
          <p:nvPr>
            <p:ph type="subTitle" idx="3"/>
          </p:nvPr>
        </p:nvSpPr>
        <p:spPr>
          <a:xfrm>
            <a:off x="4845487" y="1782238"/>
            <a:ext cx="23391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400">
                <a:solidFill>
                  <a:srgbClr val="F3F3F3"/>
                </a:solidFill>
              </a:defRPr>
            </a:lvl1pPr>
            <a:lvl2pPr lvl="1" algn="l">
              <a:lnSpc>
                <a:spcPct val="100000"/>
              </a:lnSpc>
              <a:spcBef>
                <a:spcPts val="1600"/>
              </a:spcBef>
              <a:spcAft>
                <a:spcPts val="0"/>
              </a:spcAft>
              <a:buSzPts val="1200"/>
              <a:buNone/>
              <a:defRPr sz="1400">
                <a:solidFill>
                  <a:srgbClr val="F3F3F3"/>
                </a:solidFill>
              </a:defRPr>
            </a:lvl2pPr>
            <a:lvl3pPr lvl="2" algn="l">
              <a:lnSpc>
                <a:spcPct val="100000"/>
              </a:lnSpc>
              <a:spcBef>
                <a:spcPts val="1600"/>
              </a:spcBef>
              <a:spcAft>
                <a:spcPts val="0"/>
              </a:spcAft>
              <a:buSzPts val="1200"/>
              <a:buNone/>
              <a:defRPr sz="1400">
                <a:solidFill>
                  <a:srgbClr val="F3F3F3"/>
                </a:solidFill>
              </a:defRPr>
            </a:lvl3pPr>
            <a:lvl4pPr lvl="3" algn="l">
              <a:lnSpc>
                <a:spcPct val="100000"/>
              </a:lnSpc>
              <a:spcBef>
                <a:spcPts val="1600"/>
              </a:spcBef>
              <a:spcAft>
                <a:spcPts val="0"/>
              </a:spcAft>
              <a:buSzPts val="1200"/>
              <a:buNone/>
              <a:defRPr sz="1400">
                <a:solidFill>
                  <a:srgbClr val="F3F3F3"/>
                </a:solidFill>
              </a:defRPr>
            </a:lvl4pPr>
            <a:lvl5pPr lvl="4" algn="l">
              <a:lnSpc>
                <a:spcPct val="100000"/>
              </a:lnSpc>
              <a:spcBef>
                <a:spcPts val="1600"/>
              </a:spcBef>
              <a:spcAft>
                <a:spcPts val="0"/>
              </a:spcAft>
              <a:buSzPts val="1200"/>
              <a:buNone/>
              <a:defRPr sz="1400">
                <a:solidFill>
                  <a:srgbClr val="F3F3F3"/>
                </a:solidFill>
              </a:defRPr>
            </a:lvl5pPr>
            <a:lvl6pPr lvl="5" algn="l">
              <a:lnSpc>
                <a:spcPct val="100000"/>
              </a:lnSpc>
              <a:spcBef>
                <a:spcPts val="1600"/>
              </a:spcBef>
              <a:spcAft>
                <a:spcPts val="0"/>
              </a:spcAft>
              <a:buSzPts val="1200"/>
              <a:buNone/>
              <a:defRPr sz="1400">
                <a:solidFill>
                  <a:srgbClr val="F3F3F3"/>
                </a:solidFill>
              </a:defRPr>
            </a:lvl6pPr>
            <a:lvl7pPr lvl="6" algn="l">
              <a:lnSpc>
                <a:spcPct val="100000"/>
              </a:lnSpc>
              <a:spcBef>
                <a:spcPts val="1600"/>
              </a:spcBef>
              <a:spcAft>
                <a:spcPts val="0"/>
              </a:spcAft>
              <a:buSzPts val="1200"/>
              <a:buNone/>
              <a:defRPr sz="1400">
                <a:solidFill>
                  <a:srgbClr val="F3F3F3"/>
                </a:solidFill>
              </a:defRPr>
            </a:lvl7pPr>
            <a:lvl8pPr lvl="7" algn="l">
              <a:lnSpc>
                <a:spcPct val="100000"/>
              </a:lnSpc>
              <a:spcBef>
                <a:spcPts val="1600"/>
              </a:spcBef>
              <a:spcAft>
                <a:spcPts val="0"/>
              </a:spcAft>
              <a:buSzPts val="1200"/>
              <a:buNone/>
              <a:defRPr sz="1400">
                <a:solidFill>
                  <a:srgbClr val="F3F3F3"/>
                </a:solidFill>
              </a:defRPr>
            </a:lvl8pPr>
            <a:lvl9pPr lvl="8" algn="l">
              <a:lnSpc>
                <a:spcPct val="100000"/>
              </a:lnSpc>
              <a:spcBef>
                <a:spcPts val="1600"/>
              </a:spcBef>
              <a:spcAft>
                <a:spcPts val="1600"/>
              </a:spcAft>
              <a:buSzPts val="1200"/>
              <a:buNone/>
              <a:defRPr sz="1400">
                <a:solidFill>
                  <a:srgbClr val="F3F3F3"/>
                </a:solidFill>
              </a:defRPr>
            </a:lvl9pPr>
          </a:lstStyle>
          <a:p>
            <a:endParaRPr/>
          </a:p>
        </p:txBody>
      </p:sp>
      <p:sp>
        <p:nvSpPr>
          <p:cNvPr id="19" name="Google Shape;19;p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sz="2400" i="0">
                <a:solidFill>
                  <a:srgbClr val="F3F3F3"/>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20" name="Google Shape;20;p4"/>
          <p:cNvSpPr txBox="1">
            <a:spLocks noGrp="1"/>
          </p:cNvSpPr>
          <p:nvPr>
            <p:ph type="subTitle" idx="5"/>
          </p:nvPr>
        </p:nvSpPr>
        <p:spPr>
          <a:xfrm>
            <a:off x="2768312" y="3204400"/>
            <a:ext cx="2339100" cy="64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200"/>
              <a:buNone/>
              <a:defRPr sz="1400">
                <a:solidFill>
                  <a:srgbClr val="F3F3F3"/>
                </a:solidFill>
              </a:defRPr>
            </a:lvl1pPr>
            <a:lvl2pPr lvl="1" algn="l">
              <a:lnSpc>
                <a:spcPct val="115000"/>
              </a:lnSpc>
              <a:spcBef>
                <a:spcPts val="1600"/>
              </a:spcBef>
              <a:spcAft>
                <a:spcPts val="0"/>
              </a:spcAft>
              <a:buSzPts val="1200"/>
              <a:buNone/>
              <a:defRPr sz="1400">
                <a:solidFill>
                  <a:srgbClr val="F3F3F3"/>
                </a:solidFill>
              </a:defRPr>
            </a:lvl2pPr>
            <a:lvl3pPr lvl="2" algn="l">
              <a:lnSpc>
                <a:spcPct val="115000"/>
              </a:lnSpc>
              <a:spcBef>
                <a:spcPts val="1600"/>
              </a:spcBef>
              <a:spcAft>
                <a:spcPts val="0"/>
              </a:spcAft>
              <a:buSzPts val="1200"/>
              <a:buNone/>
              <a:defRPr sz="1400">
                <a:solidFill>
                  <a:srgbClr val="F3F3F3"/>
                </a:solidFill>
              </a:defRPr>
            </a:lvl3pPr>
            <a:lvl4pPr lvl="3" algn="l">
              <a:lnSpc>
                <a:spcPct val="115000"/>
              </a:lnSpc>
              <a:spcBef>
                <a:spcPts val="1600"/>
              </a:spcBef>
              <a:spcAft>
                <a:spcPts val="0"/>
              </a:spcAft>
              <a:buSzPts val="1200"/>
              <a:buNone/>
              <a:defRPr sz="1400">
                <a:solidFill>
                  <a:srgbClr val="F3F3F3"/>
                </a:solidFill>
              </a:defRPr>
            </a:lvl4pPr>
            <a:lvl5pPr lvl="4" algn="l">
              <a:lnSpc>
                <a:spcPct val="115000"/>
              </a:lnSpc>
              <a:spcBef>
                <a:spcPts val="1600"/>
              </a:spcBef>
              <a:spcAft>
                <a:spcPts val="0"/>
              </a:spcAft>
              <a:buSzPts val="1200"/>
              <a:buNone/>
              <a:defRPr sz="1400">
                <a:solidFill>
                  <a:srgbClr val="F3F3F3"/>
                </a:solidFill>
              </a:defRPr>
            </a:lvl5pPr>
            <a:lvl6pPr lvl="5" algn="l">
              <a:lnSpc>
                <a:spcPct val="115000"/>
              </a:lnSpc>
              <a:spcBef>
                <a:spcPts val="1600"/>
              </a:spcBef>
              <a:spcAft>
                <a:spcPts val="0"/>
              </a:spcAft>
              <a:buSzPts val="1200"/>
              <a:buNone/>
              <a:defRPr sz="1400">
                <a:solidFill>
                  <a:srgbClr val="F3F3F3"/>
                </a:solidFill>
              </a:defRPr>
            </a:lvl6pPr>
            <a:lvl7pPr lvl="6" algn="l">
              <a:lnSpc>
                <a:spcPct val="115000"/>
              </a:lnSpc>
              <a:spcBef>
                <a:spcPts val="1600"/>
              </a:spcBef>
              <a:spcAft>
                <a:spcPts val="0"/>
              </a:spcAft>
              <a:buSzPts val="1200"/>
              <a:buNone/>
              <a:defRPr sz="1400">
                <a:solidFill>
                  <a:srgbClr val="F3F3F3"/>
                </a:solidFill>
              </a:defRPr>
            </a:lvl7pPr>
            <a:lvl8pPr lvl="7" algn="l">
              <a:lnSpc>
                <a:spcPct val="115000"/>
              </a:lnSpc>
              <a:spcBef>
                <a:spcPts val="1600"/>
              </a:spcBef>
              <a:spcAft>
                <a:spcPts val="0"/>
              </a:spcAft>
              <a:buSzPts val="1200"/>
              <a:buNone/>
              <a:defRPr sz="1400">
                <a:solidFill>
                  <a:srgbClr val="F3F3F3"/>
                </a:solidFill>
              </a:defRPr>
            </a:lvl8pPr>
            <a:lvl9pPr lvl="8" algn="l">
              <a:lnSpc>
                <a:spcPct val="115000"/>
              </a:lnSpc>
              <a:spcBef>
                <a:spcPts val="1600"/>
              </a:spcBef>
              <a:spcAft>
                <a:spcPts val="1600"/>
              </a:spcAft>
              <a:buSzPts val="1200"/>
              <a:buNone/>
              <a:defRPr sz="1400">
                <a:solidFill>
                  <a:srgbClr val="F3F3F3"/>
                </a:solidFill>
              </a:defRPr>
            </a:lvl9pPr>
          </a:lstStyle>
          <a:p>
            <a:endParaRPr/>
          </a:p>
        </p:txBody>
      </p:sp>
      <p:sp>
        <p:nvSpPr>
          <p:cNvPr id="21" name="Google Shape;21;p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algn="l">
              <a:lnSpc>
                <a:spcPct val="100000"/>
              </a:lnSpc>
              <a:spcBef>
                <a:spcPts val="0"/>
              </a:spcBef>
              <a:spcAft>
                <a:spcPts val="0"/>
              </a:spcAft>
              <a:buSzPts val="1400"/>
              <a:buNone/>
              <a:defRPr sz="2400" i="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22" name="Google Shape;22;p4"/>
          <p:cNvSpPr txBox="1">
            <a:spLocks noGrp="1"/>
          </p:cNvSpPr>
          <p:nvPr>
            <p:ph type="subTitle" idx="7"/>
          </p:nvPr>
        </p:nvSpPr>
        <p:spPr>
          <a:xfrm>
            <a:off x="6100575" y="3205057"/>
            <a:ext cx="2339100" cy="64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200"/>
              <a:buNone/>
              <a:defRPr sz="1400">
                <a:solidFill>
                  <a:srgbClr val="F3F3F3"/>
                </a:solidFill>
              </a:defRPr>
            </a:lvl1pPr>
            <a:lvl2pPr lvl="1" algn="l">
              <a:lnSpc>
                <a:spcPct val="115000"/>
              </a:lnSpc>
              <a:spcBef>
                <a:spcPts val="1600"/>
              </a:spcBef>
              <a:spcAft>
                <a:spcPts val="0"/>
              </a:spcAft>
              <a:buSzPts val="1200"/>
              <a:buNone/>
              <a:defRPr sz="1400">
                <a:solidFill>
                  <a:srgbClr val="F3F3F3"/>
                </a:solidFill>
              </a:defRPr>
            </a:lvl2pPr>
            <a:lvl3pPr lvl="2" algn="l">
              <a:lnSpc>
                <a:spcPct val="115000"/>
              </a:lnSpc>
              <a:spcBef>
                <a:spcPts val="1600"/>
              </a:spcBef>
              <a:spcAft>
                <a:spcPts val="0"/>
              </a:spcAft>
              <a:buSzPts val="1200"/>
              <a:buNone/>
              <a:defRPr sz="1400">
                <a:solidFill>
                  <a:srgbClr val="F3F3F3"/>
                </a:solidFill>
              </a:defRPr>
            </a:lvl3pPr>
            <a:lvl4pPr lvl="3" algn="l">
              <a:lnSpc>
                <a:spcPct val="115000"/>
              </a:lnSpc>
              <a:spcBef>
                <a:spcPts val="1600"/>
              </a:spcBef>
              <a:spcAft>
                <a:spcPts val="0"/>
              </a:spcAft>
              <a:buSzPts val="1200"/>
              <a:buNone/>
              <a:defRPr sz="1400">
                <a:solidFill>
                  <a:srgbClr val="F3F3F3"/>
                </a:solidFill>
              </a:defRPr>
            </a:lvl4pPr>
            <a:lvl5pPr lvl="4" algn="l">
              <a:lnSpc>
                <a:spcPct val="115000"/>
              </a:lnSpc>
              <a:spcBef>
                <a:spcPts val="1600"/>
              </a:spcBef>
              <a:spcAft>
                <a:spcPts val="0"/>
              </a:spcAft>
              <a:buSzPts val="1200"/>
              <a:buNone/>
              <a:defRPr sz="1400">
                <a:solidFill>
                  <a:srgbClr val="F3F3F3"/>
                </a:solidFill>
              </a:defRPr>
            </a:lvl5pPr>
            <a:lvl6pPr lvl="5" algn="l">
              <a:lnSpc>
                <a:spcPct val="115000"/>
              </a:lnSpc>
              <a:spcBef>
                <a:spcPts val="1600"/>
              </a:spcBef>
              <a:spcAft>
                <a:spcPts val="0"/>
              </a:spcAft>
              <a:buSzPts val="1200"/>
              <a:buNone/>
              <a:defRPr sz="1400">
                <a:solidFill>
                  <a:srgbClr val="F3F3F3"/>
                </a:solidFill>
              </a:defRPr>
            </a:lvl6pPr>
            <a:lvl7pPr lvl="6" algn="l">
              <a:lnSpc>
                <a:spcPct val="115000"/>
              </a:lnSpc>
              <a:spcBef>
                <a:spcPts val="1600"/>
              </a:spcBef>
              <a:spcAft>
                <a:spcPts val="0"/>
              </a:spcAft>
              <a:buSzPts val="1200"/>
              <a:buNone/>
              <a:defRPr sz="1400">
                <a:solidFill>
                  <a:srgbClr val="F3F3F3"/>
                </a:solidFill>
              </a:defRPr>
            </a:lvl7pPr>
            <a:lvl8pPr lvl="7" algn="l">
              <a:lnSpc>
                <a:spcPct val="115000"/>
              </a:lnSpc>
              <a:spcBef>
                <a:spcPts val="1600"/>
              </a:spcBef>
              <a:spcAft>
                <a:spcPts val="0"/>
              </a:spcAft>
              <a:buSzPts val="1200"/>
              <a:buNone/>
              <a:defRPr sz="1400">
                <a:solidFill>
                  <a:srgbClr val="F3F3F3"/>
                </a:solidFill>
              </a:defRPr>
            </a:lvl8pPr>
            <a:lvl9pPr lvl="8" algn="l">
              <a:lnSpc>
                <a:spcPct val="115000"/>
              </a:lnSpc>
              <a:spcBef>
                <a:spcPts val="1600"/>
              </a:spcBef>
              <a:spcAft>
                <a:spcPts val="1600"/>
              </a:spcAft>
              <a:buSzPts val="1200"/>
              <a:buNone/>
              <a:defRPr sz="1400">
                <a:solidFill>
                  <a:srgbClr val="F3F3F3"/>
                </a:solidFill>
              </a:defRPr>
            </a:lvl9pPr>
          </a:lstStyle>
          <a:p>
            <a:endParaRPr/>
          </a:p>
        </p:txBody>
      </p:sp>
      <p:sp>
        <p:nvSpPr>
          <p:cNvPr id="23" name="Google Shape;23;p4"/>
          <p:cNvSpPr txBox="1">
            <a:spLocks noGrp="1"/>
          </p:cNvSpPr>
          <p:nvPr>
            <p:ph type="title" idx="8"/>
          </p:nvPr>
        </p:nvSpPr>
        <p:spPr>
          <a:xfrm>
            <a:off x="1959337" y="3164300"/>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4" name="Google Shape;24;p4"/>
          <p:cNvSpPr txBox="1">
            <a:spLocks noGrp="1"/>
          </p:cNvSpPr>
          <p:nvPr>
            <p:ph type="title" idx="9"/>
          </p:nvPr>
        </p:nvSpPr>
        <p:spPr>
          <a:xfrm>
            <a:off x="704337" y="1730350"/>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5" name="Google Shape;25;p4"/>
          <p:cNvSpPr txBox="1">
            <a:spLocks noGrp="1"/>
          </p:cNvSpPr>
          <p:nvPr>
            <p:ph type="title" idx="13"/>
          </p:nvPr>
        </p:nvSpPr>
        <p:spPr>
          <a:xfrm>
            <a:off x="5304000" y="3183632"/>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6" name="Google Shape;26;p4"/>
          <p:cNvSpPr txBox="1">
            <a:spLocks noGrp="1"/>
          </p:cNvSpPr>
          <p:nvPr>
            <p:ph type="title" idx="14"/>
          </p:nvPr>
        </p:nvSpPr>
        <p:spPr>
          <a:xfrm>
            <a:off x="4048912" y="1719213"/>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subTitle" idx="1"/>
          </p:nvPr>
        </p:nvSpPr>
        <p:spPr>
          <a:xfrm>
            <a:off x="2487163" y="1434600"/>
            <a:ext cx="3367800" cy="2274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1400">
                <a:solidFill>
                  <a:srgbClr val="F3F3F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9" name="Google Shape;29;p5"/>
          <p:cNvSpPr txBox="1">
            <a:spLocks noGrp="1"/>
          </p:cNvSpPr>
          <p:nvPr>
            <p:ph type="title"/>
          </p:nvPr>
        </p:nvSpPr>
        <p:spPr>
          <a:xfrm>
            <a:off x="6530228" y="1434600"/>
            <a:ext cx="1967100" cy="227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480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720100" y="1706850"/>
            <a:ext cx="2759700" cy="172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sz="4500">
                <a:solidFill>
                  <a:srgbClr val="F3F3F3"/>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7"/>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34" name="Google Shape;34;p7"/>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35" name="Google Shape;35;p7"/>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36" name="Google Shape;36;p7"/>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sz="18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37" name="Google Shape;37;p7"/>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sz="18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38" name="Google Shape;38;p7"/>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sz="18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39" name="Google Shape;39;p7"/>
          <p:cNvSpPr txBox="1">
            <a:spLocks noGrp="1"/>
          </p:cNvSpPr>
          <p:nvPr>
            <p:ph type="title" idx="6"/>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522825" y="971850"/>
            <a:ext cx="3787800" cy="3199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200"/>
              <a:buNone/>
              <a:defRPr sz="6000">
                <a:solidFill>
                  <a:srgbClr val="F3F3F3"/>
                </a:solidFill>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2" name="Google Shape;42;p8"/>
          <p:cNvSpPr txBox="1">
            <a:spLocks noGrp="1"/>
          </p:cNvSpPr>
          <p:nvPr>
            <p:ph type="subTitle" idx="1"/>
          </p:nvPr>
        </p:nvSpPr>
        <p:spPr>
          <a:xfrm>
            <a:off x="4799950" y="1954200"/>
            <a:ext cx="1940100" cy="1235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1400">
                <a:solidFill>
                  <a:srgbClr val="F3F3F3"/>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8"/>
          <p:cNvSpPr txBox="1">
            <a:spLocks noGrp="1"/>
          </p:cNvSpPr>
          <p:nvPr>
            <p:ph type="title" idx="2"/>
          </p:nvPr>
        </p:nvSpPr>
        <p:spPr>
          <a:xfrm>
            <a:off x="4849170" y="1001125"/>
            <a:ext cx="2026800" cy="181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0"/>
              <a:buNone/>
              <a:defRPr sz="14000">
                <a:solidFill>
                  <a:srgbClr val="F3F3F3"/>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9"/>
          <p:cNvSpPr txBox="1">
            <a:spLocks noGrp="1"/>
          </p:cNvSpPr>
          <p:nvPr>
            <p:ph type="subTitle" idx="1"/>
          </p:nvPr>
        </p:nvSpPr>
        <p:spPr>
          <a:xfrm>
            <a:off x="1725925" y="1894325"/>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46" name="Google Shape;46;p9"/>
          <p:cNvSpPr txBox="1">
            <a:spLocks noGrp="1"/>
          </p:cNvSpPr>
          <p:nvPr>
            <p:ph type="subTitle" idx="2"/>
          </p:nvPr>
        </p:nvSpPr>
        <p:spPr>
          <a:xfrm>
            <a:off x="5803499" y="1894325"/>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47" name="Google Shape;47;p9"/>
          <p:cNvSpPr txBox="1">
            <a:spLocks noGrp="1"/>
          </p:cNvSpPr>
          <p:nvPr>
            <p:ph type="subTitle" idx="3"/>
          </p:nvPr>
        </p:nvSpPr>
        <p:spPr>
          <a:xfrm>
            <a:off x="1725925" y="3491450"/>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48" name="Google Shape;48;p9"/>
          <p:cNvSpPr txBox="1">
            <a:spLocks noGrp="1"/>
          </p:cNvSpPr>
          <p:nvPr>
            <p:ph type="subTitle" idx="4"/>
          </p:nvPr>
        </p:nvSpPr>
        <p:spPr>
          <a:xfrm>
            <a:off x="5803499" y="3491450"/>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49" name="Google Shape;49;p9"/>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10"/>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C343D"/>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1pPr>
            <a:lvl2pPr marR="0" lvl="1"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2pPr>
            <a:lvl3pPr marR="0" lvl="2"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3pPr>
            <a:lvl4pPr marR="0" lvl="3"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4pPr>
            <a:lvl5pPr marR="0" lvl="4"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5pPr>
            <a:lvl6pPr marR="0" lvl="5"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6pPr>
            <a:lvl7pPr marR="0" lvl="6"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7pPr>
            <a:lvl8pPr marR="0" lvl="7"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8pPr>
            <a:lvl9pPr marR="0" lvl="8"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2pPr>
            <a:lvl3pPr marL="1371600" marR="0" lvl="2"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3pPr>
            <a:lvl4pPr marL="1828800" marR="0" lvl="3"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4pPr>
            <a:lvl5pPr marL="2286000" marR="0" lvl="4"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5pPr>
            <a:lvl6pPr marL="2743200" marR="0" lvl="5"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6pPr>
            <a:lvl7pPr marL="3200400" marR="0" lvl="6"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7pPr>
            <a:lvl8pPr marL="3657600" marR="0" lvl="7"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8pPr>
            <a:lvl9pPr marL="4114800" marR="0" lvl="8" indent="-304800" algn="l" rtl="0">
              <a:lnSpc>
                <a:spcPct val="115000"/>
              </a:lnSpc>
              <a:spcBef>
                <a:spcPts val="1600"/>
              </a:spcBef>
              <a:spcAft>
                <a:spcPts val="160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2"/>
          <p:cNvSpPr txBox="1">
            <a:spLocks noGrp="1"/>
          </p:cNvSpPr>
          <p:nvPr>
            <p:ph type="ctrTitle"/>
          </p:nvPr>
        </p:nvSpPr>
        <p:spPr>
          <a:xfrm>
            <a:off x="974801" y="1565800"/>
            <a:ext cx="7463700" cy="120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4500">
                <a:latin typeface="Architects Daughter"/>
                <a:ea typeface="Architects Daughter"/>
                <a:cs typeface="Architects Daughter"/>
                <a:sym typeface="Architects Daughter"/>
              </a:rPr>
              <a:t>Speech to Sign language translation for E-learning </a:t>
            </a:r>
            <a:endParaRPr sz="4500">
              <a:latin typeface="Architects Daughter"/>
              <a:ea typeface="Architects Daughter"/>
              <a:cs typeface="Architects Daughter"/>
              <a:sym typeface="Architects Daughter"/>
            </a:endParaRPr>
          </a:p>
        </p:txBody>
      </p:sp>
      <p:sp>
        <p:nvSpPr>
          <p:cNvPr id="99" name="Google Shape;99;p22"/>
          <p:cNvSpPr txBox="1"/>
          <p:nvPr/>
        </p:nvSpPr>
        <p:spPr>
          <a:xfrm>
            <a:off x="3895525" y="2983625"/>
            <a:ext cx="4249800" cy="1261854"/>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Architects Daughter"/>
                <a:ea typeface="Architects Daughter"/>
                <a:cs typeface="Architects Daughter"/>
                <a:sym typeface="Architects Daughter"/>
              </a:rPr>
              <a:t>Team Guide : Dr. Amit Mishra</a:t>
            </a:r>
            <a:endParaRPr b="1" dirty="0">
              <a:latin typeface="Architects Daughter"/>
              <a:ea typeface="Architects Daughter"/>
              <a:cs typeface="Architects Daughter"/>
              <a:sym typeface="Architects Daughter"/>
            </a:endParaRPr>
          </a:p>
          <a:p>
            <a:pPr marL="0" lvl="0" indent="0" algn="l" rtl="0">
              <a:spcBef>
                <a:spcPts val="0"/>
              </a:spcBef>
              <a:spcAft>
                <a:spcPts val="0"/>
              </a:spcAft>
              <a:buNone/>
            </a:pPr>
            <a:r>
              <a:rPr lang="en" b="1" dirty="0">
                <a:latin typeface="Architects Daughter"/>
                <a:ea typeface="Architects Daughter"/>
                <a:cs typeface="Architects Daughter"/>
                <a:sym typeface="Architects Daughter"/>
              </a:rPr>
              <a:t>Team Members : </a:t>
            </a:r>
            <a:endParaRPr lang="en" b="1" dirty="0" smtClean="0">
              <a:latin typeface="Architects Daughter"/>
              <a:ea typeface="Architects Daughter"/>
              <a:cs typeface="Architects Daughter"/>
              <a:sym typeface="Architects Daughter"/>
            </a:endParaRPr>
          </a:p>
          <a:p>
            <a:pPr marL="0" lvl="0" indent="0" algn="l" rtl="0">
              <a:spcBef>
                <a:spcPts val="0"/>
              </a:spcBef>
              <a:spcAft>
                <a:spcPts val="0"/>
              </a:spcAft>
              <a:buNone/>
            </a:pPr>
            <a:r>
              <a:rPr lang="en" b="1" dirty="0">
                <a:latin typeface="Architects Daughter"/>
                <a:ea typeface="Architects Daughter"/>
                <a:cs typeface="Architects Daughter"/>
                <a:sym typeface="Architects Daughter"/>
              </a:rPr>
              <a:t> </a:t>
            </a:r>
            <a:r>
              <a:rPr lang="en" b="1" dirty="0" smtClean="0">
                <a:latin typeface="Architects Daughter"/>
                <a:ea typeface="Architects Daughter"/>
                <a:cs typeface="Architects Daughter"/>
                <a:sym typeface="Architects Daughter"/>
              </a:rPr>
              <a:t>Prachi </a:t>
            </a:r>
            <a:r>
              <a:rPr lang="en" b="1" dirty="0">
                <a:latin typeface="Architects Daughter"/>
                <a:ea typeface="Architects Daughter"/>
                <a:cs typeface="Architects Daughter"/>
                <a:sym typeface="Architects Daughter"/>
              </a:rPr>
              <a:t>Bhatt (19BAI10111</a:t>
            </a:r>
            <a:r>
              <a:rPr lang="en" b="1" dirty="0" smtClean="0">
                <a:latin typeface="Architects Daughter"/>
                <a:ea typeface="Architects Daughter"/>
                <a:cs typeface="Architects Daughter"/>
                <a:sym typeface="Architects Daughter"/>
              </a:rPr>
              <a:t>)</a:t>
            </a:r>
            <a:endParaRPr lang="en" b="1" dirty="0">
              <a:latin typeface="Architects Daughter"/>
              <a:ea typeface="Architects Daughter"/>
              <a:cs typeface="Architects Daughter"/>
              <a:sym typeface="Architects Daughter"/>
            </a:endParaRPr>
          </a:p>
          <a:p>
            <a:pPr marL="0" lvl="0" indent="0" algn="l" rtl="0">
              <a:spcBef>
                <a:spcPts val="0"/>
              </a:spcBef>
              <a:spcAft>
                <a:spcPts val="0"/>
              </a:spcAft>
              <a:buNone/>
            </a:pPr>
            <a:r>
              <a:rPr lang="en" b="1" dirty="0" smtClean="0">
                <a:latin typeface="Architects Daughter"/>
                <a:ea typeface="Architects Daughter"/>
                <a:cs typeface="Architects Daughter"/>
                <a:sym typeface="Architects Daughter"/>
              </a:rPr>
              <a:t> </a:t>
            </a:r>
            <a:r>
              <a:rPr lang="en" b="1" dirty="0">
                <a:latin typeface="Architects Daughter"/>
                <a:ea typeface="Architects Daughter"/>
                <a:cs typeface="Architects Daughter"/>
                <a:sym typeface="Architects Daughter"/>
              </a:rPr>
              <a:t>Toshini Agrawal (19BAI10115)</a:t>
            </a:r>
            <a:endParaRPr b="1" dirty="0">
              <a:latin typeface="Architects Daughter"/>
              <a:ea typeface="Architects Daughter"/>
              <a:cs typeface="Architects Daughter"/>
              <a:sym typeface="Architects Daughter"/>
            </a:endParaRPr>
          </a:p>
          <a:p>
            <a:pPr marL="0" lvl="0" indent="0" algn="l" rtl="0">
              <a:spcBef>
                <a:spcPts val="0"/>
              </a:spcBef>
              <a:spcAft>
                <a:spcPts val="0"/>
              </a:spcAft>
              <a:buNone/>
            </a:pPr>
            <a:r>
              <a:rPr lang="en" b="1" dirty="0" smtClean="0">
                <a:latin typeface="Architects Daughter"/>
                <a:ea typeface="Architects Daughter"/>
                <a:cs typeface="Architects Daughter"/>
                <a:sym typeface="Architects Daughter"/>
              </a:rPr>
              <a:t> </a:t>
            </a:r>
            <a:r>
              <a:rPr lang="en" b="1" dirty="0">
                <a:latin typeface="Architects Daughter"/>
                <a:ea typeface="Architects Daughter"/>
                <a:cs typeface="Architects Daughter"/>
                <a:sym typeface="Architects Daughter"/>
              </a:rPr>
              <a:t>Shivangi Singh (19BAI10097)</a:t>
            </a:r>
            <a:endParaRPr b="1" dirty="0">
              <a:latin typeface="Architects Daughter"/>
              <a:ea typeface="Architects Daughter"/>
              <a:cs typeface="Architects Daughter"/>
              <a:sym typeface="Architects Daught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1"/>
          <p:cNvSpPr txBox="1">
            <a:spLocks noGrp="1"/>
          </p:cNvSpPr>
          <p:nvPr>
            <p:ph type="title"/>
          </p:nvPr>
        </p:nvSpPr>
        <p:spPr>
          <a:xfrm>
            <a:off x="2865750" y="215150"/>
            <a:ext cx="3668100" cy="9804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u="sng">
                <a:solidFill>
                  <a:srgbClr val="FFFFFF"/>
                </a:solidFill>
                <a:latin typeface="Architects Daughter"/>
                <a:ea typeface="Architects Daughter"/>
                <a:cs typeface="Architects Daughter"/>
                <a:sym typeface="Architects Daughter"/>
              </a:rPr>
              <a:t>Novelty of the project</a:t>
            </a:r>
            <a:endParaRPr u="sng">
              <a:solidFill>
                <a:srgbClr val="FFFFFF"/>
              </a:solidFill>
              <a:latin typeface="Architects Daughter"/>
              <a:ea typeface="Architects Daughter"/>
              <a:cs typeface="Architects Daughter"/>
              <a:sym typeface="Architects Daughter"/>
            </a:endParaRPr>
          </a:p>
        </p:txBody>
      </p:sp>
      <p:sp>
        <p:nvSpPr>
          <p:cNvPr id="220" name="Google Shape;220;p31"/>
          <p:cNvSpPr/>
          <p:nvPr/>
        </p:nvSpPr>
        <p:spPr>
          <a:xfrm>
            <a:off x="3135850" y="1452275"/>
            <a:ext cx="2966100" cy="1919700"/>
          </a:xfrm>
          <a:prstGeom prst="round2DiagRect">
            <a:avLst>
              <a:gd name="adj1" fmla="val 16667"/>
              <a:gd name="adj2" fmla="val 0"/>
            </a:avLst>
          </a:prstGeom>
          <a:solidFill>
            <a:srgbClr val="741B47">
              <a:alpha val="4270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21" name="Google Shape;221;p31"/>
          <p:cNvSpPr/>
          <p:nvPr/>
        </p:nvSpPr>
        <p:spPr>
          <a:xfrm>
            <a:off x="6266075" y="2584275"/>
            <a:ext cx="2875800" cy="1919700"/>
          </a:xfrm>
          <a:prstGeom prst="round2DiagRect">
            <a:avLst>
              <a:gd name="adj1" fmla="val 16667"/>
              <a:gd name="adj2" fmla="val 0"/>
            </a:avLst>
          </a:prstGeom>
          <a:solidFill>
            <a:srgbClr val="6A2F4C">
              <a:alpha val="3652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22" name="Google Shape;222;p31"/>
          <p:cNvSpPr/>
          <p:nvPr/>
        </p:nvSpPr>
        <p:spPr>
          <a:xfrm>
            <a:off x="95925" y="2512675"/>
            <a:ext cx="2875800" cy="1733100"/>
          </a:xfrm>
          <a:prstGeom prst="round2DiagRect">
            <a:avLst>
              <a:gd name="adj1" fmla="val 16667"/>
              <a:gd name="adj2" fmla="val 0"/>
            </a:avLst>
          </a:prstGeom>
          <a:solidFill>
            <a:srgbClr val="741B47">
              <a:alpha val="568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23" name="Google Shape;223;p31"/>
          <p:cNvSpPr txBox="1"/>
          <p:nvPr/>
        </p:nvSpPr>
        <p:spPr>
          <a:xfrm>
            <a:off x="167400" y="2832175"/>
            <a:ext cx="2966100" cy="12807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rgbClr val="FFFFFF"/>
              </a:buClr>
              <a:buSzPts val="1600"/>
              <a:buFont typeface="Architects Daughter"/>
              <a:buChar char="●"/>
            </a:pPr>
            <a:r>
              <a:rPr lang="en" sz="1600">
                <a:solidFill>
                  <a:srgbClr val="FFFFFF"/>
                </a:solidFill>
                <a:latin typeface="Architects Daughter"/>
                <a:ea typeface="Architects Daughter"/>
                <a:cs typeface="Architects Daughter"/>
                <a:sym typeface="Architects Daughter"/>
              </a:rPr>
              <a:t>Synchronous translation of live lectures from speech to indian sign language </a:t>
            </a:r>
            <a:endParaRPr>
              <a:solidFill>
                <a:srgbClr val="FFFFFF"/>
              </a:solidFill>
            </a:endParaRPr>
          </a:p>
        </p:txBody>
      </p:sp>
      <p:sp>
        <p:nvSpPr>
          <p:cNvPr id="224" name="Google Shape;224;p31"/>
          <p:cNvSpPr txBox="1"/>
          <p:nvPr/>
        </p:nvSpPr>
        <p:spPr>
          <a:xfrm>
            <a:off x="3071800" y="1452275"/>
            <a:ext cx="2966100" cy="19701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rgbClr val="FFFFFF"/>
              </a:buClr>
              <a:buSzPts val="1600"/>
              <a:buFont typeface="Architects Daughter"/>
              <a:buChar char="●"/>
            </a:pPr>
            <a:r>
              <a:rPr lang="en" sz="1600">
                <a:solidFill>
                  <a:srgbClr val="FFFFFF"/>
                </a:solidFill>
                <a:latin typeface="Architects Daughter"/>
                <a:ea typeface="Architects Daughter"/>
                <a:cs typeface="Architects Daughter"/>
                <a:sym typeface="Architects Daughter"/>
              </a:rPr>
              <a:t>It implements Speech-to-sign language translation for e-learning using Indian Sign Language .</a:t>
            </a:r>
            <a:endParaRPr sz="1600">
              <a:solidFill>
                <a:srgbClr val="FFFFFF"/>
              </a:solidFill>
              <a:latin typeface="Architects Daughter"/>
              <a:ea typeface="Architects Daughter"/>
              <a:cs typeface="Architects Daughter"/>
              <a:sym typeface="Architects Daughter"/>
            </a:endParaRPr>
          </a:p>
          <a:p>
            <a:pPr marL="0" lvl="0" indent="0" algn="l" rtl="0">
              <a:spcBef>
                <a:spcPts val="1200"/>
              </a:spcBef>
              <a:spcAft>
                <a:spcPts val="0"/>
              </a:spcAft>
              <a:buNone/>
            </a:pPr>
            <a:endParaRPr>
              <a:solidFill>
                <a:srgbClr val="FFFFFF"/>
              </a:solidFill>
            </a:endParaRPr>
          </a:p>
        </p:txBody>
      </p:sp>
      <p:sp>
        <p:nvSpPr>
          <p:cNvPr id="225" name="Google Shape;225;p31"/>
          <p:cNvSpPr txBox="1"/>
          <p:nvPr/>
        </p:nvSpPr>
        <p:spPr>
          <a:xfrm>
            <a:off x="6138000" y="2832175"/>
            <a:ext cx="3132000" cy="19701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rgbClr val="FFFFFF"/>
              </a:buClr>
              <a:buSzPts val="1600"/>
              <a:buChar char="●"/>
            </a:pPr>
            <a:r>
              <a:rPr lang="en" sz="1600">
                <a:solidFill>
                  <a:srgbClr val="FFFFFF"/>
                </a:solidFill>
                <a:latin typeface="Architects Daughter"/>
                <a:ea typeface="Architects Daughter"/>
                <a:cs typeface="Architects Daughter"/>
                <a:sym typeface="Architects Daughter"/>
              </a:rPr>
              <a:t>Our App is free  which does not  contain  premium packages which are very costly for users to afford.​</a:t>
            </a:r>
            <a:endParaRPr sz="1600">
              <a:solidFill>
                <a:srgbClr val="FFFFFF"/>
              </a:solidFill>
              <a:latin typeface="Architects Daughter"/>
              <a:ea typeface="Architects Daughter"/>
              <a:cs typeface="Architects Daughter"/>
              <a:sym typeface="Architects Daughter"/>
            </a:endParaRPr>
          </a:p>
          <a:p>
            <a:pPr marL="0" lvl="0" indent="0" algn="l" rtl="0">
              <a:spcBef>
                <a:spcPts val="1200"/>
              </a:spcBef>
              <a:spcAft>
                <a:spcPts val="0"/>
              </a:spcAft>
              <a:buNone/>
            </a:pP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2"/>
          <p:cNvSpPr txBox="1">
            <a:spLocks noGrp="1"/>
          </p:cNvSpPr>
          <p:nvPr>
            <p:ph type="title"/>
          </p:nvPr>
        </p:nvSpPr>
        <p:spPr>
          <a:xfrm>
            <a:off x="464300" y="1994275"/>
            <a:ext cx="2999100" cy="8877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020" u="sng">
                <a:solidFill>
                  <a:srgbClr val="FFFFFF"/>
                </a:solidFill>
                <a:latin typeface="Architects Daughter"/>
                <a:ea typeface="Architects Daughter"/>
                <a:cs typeface="Architects Daughter"/>
                <a:sym typeface="Architects Daughter"/>
              </a:rPr>
              <a:t>Real time usage</a:t>
            </a:r>
            <a:endParaRPr sz="3020" u="sng">
              <a:solidFill>
                <a:srgbClr val="FFFFFF"/>
              </a:solidFill>
              <a:latin typeface="Architects Daughter"/>
              <a:ea typeface="Architects Daughter"/>
              <a:cs typeface="Architects Daughter"/>
              <a:sym typeface="Architects Daughter"/>
            </a:endParaRPr>
          </a:p>
        </p:txBody>
      </p:sp>
      <p:sp>
        <p:nvSpPr>
          <p:cNvPr id="231" name="Google Shape;231;p32"/>
          <p:cNvSpPr txBox="1">
            <a:spLocks noGrp="1"/>
          </p:cNvSpPr>
          <p:nvPr>
            <p:ph type="body" idx="1"/>
          </p:nvPr>
        </p:nvSpPr>
        <p:spPr>
          <a:xfrm>
            <a:off x="4065225" y="805600"/>
            <a:ext cx="4767000" cy="3618900"/>
          </a:xfrm>
          <a:prstGeom prst="rect">
            <a:avLst/>
          </a:prstGeom>
          <a:solidFill>
            <a:srgbClr val="741B47">
              <a:alpha val="56860"/>
            </a:srgbClr>
          </a:solidFill>
        </p:spPr>
        <p:txBody>
          <a:bodyPr spcFirstLastPara="1" wrap="square" lIns="91425" tIns="91425" rIns="91425" bIns="91425" anchor="t" anchorCtr="0">
            <a:noAutofit/>
          </a:bodyPr>
          <a:lstStyle/>
          <a:p>
            <a:pPr marL="457200" lvl="0" indent="-330200" algn="l" rtl="0">
              <a:spcBef>
                <a:spcPts val="0"/>
              </a:spcBef>
              <a:spcAft>
                <a:spcPts val="0"/>
              </a:spcAft>
              <a:buClr>
                <a:srgbClr val="FFFFFF"/>
              </a:buClr>
              <a:buSzPts val="1600"/>
              <a:buFont typeface="Architects Daughter"/>
              <a:buAutoNum type="arabicPeriod"/>
            </a:pPr>
            <a:r>
              <a:rPr lang="en" sz="1800">
                <a:solidFill>
                  <a:srgbClr val="FFFFFF"/>
                </a:solidFill>
                <a:latin typeface="Architects Daughter"/>
                <a:ea typeface="Architects Daughter"/>
                <a:cs typeface="Architects Daughter"/>
                <a:sym typeface="Architects Daughter"/>
              </a:rPr>
              <a:t>This system is designed notably for deaf people for the purpose of educational objectives(e - learning).</a:t>
            </a:r>
            <a:endParaRPr sz="1800">
              <a:solidFill>
                <a:srgbClr val="FFFFFF"/>
              </a:solidFill>
              <a:latin typeface="Architects Daughter"/>
              <a:ea typeface="Architects Daughter"/>
              <a:cs typeface="Architects Daughter"/>
              <a:sym typeface="Architects Daughter"/>
            </a:endParaRPr>
          </a:p>
          <a:p>
            <a:pPr marL="457200" lvl="0" indent="-330200" algn="l" rtl="0">
              <a:spcBef>
                <a:spcPts val="0"/>
              </a:spcBef>
              <a:spcAft>
                <a:spcPts val="0"/>
              </a:spcAft>
              <a:buClr>
                <a:srgbClr val="FFFFFF"/>
              </a:buClr>
              <a:buSzPts val="1600"/>
              <a:buFont typeface="Architects Daughter"/>
              <a:buAutoNum type="arabicPeriod"/>
            </a:pPr>
            <a:r>
              <a:rPr lang="en" sz="1800">
                <a:solidFill>
                  <a:srgbClr val="FFFFFF"/>
                </a:solidFill>
                <a:latin typeface="Architects Daughter"/>
                <a:ea typeface="Architects Daughter"/>
                <a:cs typeface="Architects Daughter"/>
                <a:sym typeface="Architects Daughter"/>
              </a:rPr>
              <a:t> The high level of visualisation allows the user to be able to interpret the video lecture(audio) logic seeing animated hands. </a:t>
            </a:r>
            <a:endParaRPr sz="1800">
              <a:solidFill>
                <a:srgbClr val="FFFFFF"/>
              </a:solidFill>
              <a:latin typeface="Architects Daughter"/>
              <a:ea typeface="Architects Daughter"/>
              <a:cs typeface="Architects Daughter"/>
              <a:sym typeface="Architects Daughter"/>
            </a:endParaRPr>
          </a:p>
          <a:p>
            <a:pPr marL="457200" lvl="0" indent="-330200" algn="l" rtl="0">
              <a:spcBef>
                <a:spcPts val="0"/>
              </a:spcBef>
              <a:spcAft>
                <a:spcPts val="0"/>
              </a:spcAft>
              <a:buClr>
                <a:srgbClr val="FFFFFF"/>
              </a:buClr>
              <a:buSzPts val="1600"/>
              <a:buFont typeface="Architects Daughter"/>
              <a:buAutoNum type="arabicPeriod"/>
            </a:pPr>
            <a:r>
              <a:rPr lang="en" sz="1800">
                <a:solidFill>
                  <a:srgbClr val="FFFFFF"/>
                </a:solidFill>
                <a:latin typeface="Architects Daughter"/>
                <a:ea typeface="Architects Daughter"/>
                <a:cs typeface="Architects Daughter"/>
                <a:sym typeface="Architects Daughter"/>
              </a:rPr>
              <a:t>The synchronous translation of the app makes the user to understand the lecture without any lagging between animated hands and audio.</a:t>
            </a:r>
            <a:endParaRPr sz="1800">
              <a:solidFill>
                <a:srgbClr val="FFFFFF"/>
              </a:solidFill>
              <a:latin typeface="Architects Daughter"/>
              <a:ea typeface="Architects Daughter"/>
              <a:cs typeface="Architects Daughter"/>
              <a:sym typeface="Architects Daughte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3"/>
          <p:cNvSpPr txBox="1">
            <a:spLocks noGrp="1"/>
          </p:cNvSpPr>
          <p:nvPr>
            <p:ph type="title"/>
          </p:nvPr>
        </p:nvSpPr>
        <p:spPr>
          <a:xfrm>
            <a:off x="285075" y="1496850"/>
            <a:ext cx="3890400" cy="15471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chitects Daughter"/>
                <a:ea typeface="Architects Daughter"/>
                <a:cs typeface="Architects Daughter"/>
                <a:sym typeface="Architects Daughter"/>
              </a:rPr>
              <a:t>Software requirements  (for user)  </a:t>
            </a:r>
            <a:endParaRPr>
              <a:solidFill>
                <a:srgbClr val="FFFFFF"/>
              </a:solidFill>
              <a:latin typeface="Architects Daughter"/>
              <a:ea typeface="Architects Daughter"/>
              <a:cs typeface="Architects Daughter"/>
              <a:sym typeface="Architects Daughter"/>
            </a:endParaRPr>
          </a:p>
        </p:txBody>
      </p:sp>
      <p:sp>
        <p:nvSpPr>
          <p:cNvPr id="237" name="Google Shape;237;p33"/>
          <p:cNvSpPr txBox="1">
            <a:spLocks noGrp="1"/>
          </p:cNvSpPr>
          <p:nvPr>
            <p:ph type="body" idx="1"/>
          </p:nvPr>
        </p:nvSpPr>
        <p:spPr>
          <a:xfrm>
            <a:off x="4337900" y="570125"/>
            <a:ext cx="4494300" cy="3998700"/>
          </a:xfrm>
          <a:prstGeom prst="rect">
            <a:avLst/>
          </a:prstGeom>
          <a:solidFill>
            <a:srgbClr val="6A2F4C">
              <a:alpha val="44380"/>
            </a:srgbClr>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900" u="sng">
                <a:solidFill>
                  <a:srgbClr val="FFFFFF"/>
                </a:solidFill>
                <a:latin typeface="Architects Daughter"/>
                <a:ea typeface="Architects Daughter"/>
                <a:cs typeface="Architects Daughter"/>
                <a:sym typeface="Architects Daughter"/>
              </a:rPr>
              <a:t>•Processor: </a:t>
            </a:r>
            <a:endParaRPr sz="1900" u="sng">
              <a:solidFill>
                <a:srgbClr val="FFFFFF"/>
              </a:solidFill>
              <a:latin typeface="Architects Daughter"/>
              <a:ea typeface="Architects Daughter"/>
              <a:cs typeface="Architects Daughter"/>
              <a:sym typeface="Architects Daughter"/>
            </a:endParaRPr>
          </a:p>
          <a:p>
            <a:pPr marL="457200" lvl="0" indent="-349250" algn="l" rtl="0">
              <a:spcBef>
                <a:spcPts val="0"/>
              </a:spcBef>
              <a:spcAft>
                <a:spcPts val="0"/>
              </a:spcAft>
              <a:buClr>
                <a:srgbClr val="FFFFFF"/>
              </a:buClr>
              <a:buSzPts val="1900"/>
              <a:buFont typeface="Architects Daughter"/>
              <a:buAutoNum type="arabicPeriod"/>
            </a:pPr>
            <a:r>
              <a:rPr lang="en" sz="1900">
                <a:solidFill>
                  <a:srgbClr val="FFFFFF"/>
                </a:solidFill>
                <a:latin typeface="Architects Daughter"/>
                <a:ea typeface="Architects Daughter"/>
                <a:cs typeface="Architects Daughter"/>
                <a:sym typeface="Architects Daughter"/>
              </a:rPr>
              <a:t>Minimum 1 GHz; Recommended 2 GHz or more​</a:t>
            </a:r>
            <a:endParaRPr sz="19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Clr>
                <a:schemeClr val="dk1"/>
              </a:buClr>
              <a:buSzPts val="1100"/>
              <a:buFont typeface="Arial"/>
              <a:buNone/>
            </a:pPr>
            <a:r>
              <a:rPr lang="en" sz="1900">
                <a:solidFill>
                  <a:srgbClr val="FFFFFF"/>
                </a:solidFill>
                <a:latin typeface="Architects Daughter"/>
                <a:ea typeface="Architects Daughter"/>
                <a:cs typeface="Architects Daughter"/>
                <a:sym typeface="Architects Daughter"/>
              </a:rPr>
              <a:t>•Ethernet connect strongly action (LAN) OR a wireless adapter (Wi-Fi)​</a:t>
            </a:r>
            <a:endParaRPr sz="19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Clr>
                <a:schemeClr val="dk1"/>
              </a:buClr>
              <a:buSzPts val="1100"/>
              <a:buFont typeface="Arial"/>
              <a:buNone/>
            </a:pPr>
            <a:r>
              <a:rPr lang="en" sz="1900" u="sng">
                <a:solidFill>
                  <a:srgbClr val="FFFFFF"/>
                </a:solidFill>
                <a:latin typeface="Architects Daughter"/>
                <a:ea typeface="Architects Daughter"/>
                <a:cs typeface="Architects Daughter"/>
                <a:sym typeface="Architects Daughter"/>
              </a:rPr>
              <a:t>•Hard Drive: </a:t>
            </a:r>
            <a:endParaRPr sz="1900" u="sng">
              <a:solidFill>
                <a:srgbClr val="FFFFFF"/>
              </a:solidFill>
              <a:latin typeface="Architects Daughter"/>
              <a:ea typeface="Architects Daughter"/>
              <a:cs typeface="Architects Daughter"/>
              <a:sym typeface="Architects Daughter"/>
            </a:endParaRPr>
          </a:p>
          <a:p>
            <a:pPr marL="457200" lvl="0" indent="-349250" algn="l" rtl="0">
              <a:spcBef>
                <a:spcPts val="0"/>
              </a:spcBef>
              <a:spcAft>
                <a:spcPts val="0"/>
              </a:spcAft>
              <a:buClr>
                <a:srgbClr val="FFFFFF"/>
              </a:buClr>
              <a:buSzPts val="1900"/>
              <a:buFont typeface="Architects Daughter"/>
              <a:buAutoNum type="arabicPeriod"/>
            </a:pPr>
            <a:r>
              <a:rPr lang="en" sz="1900">
                <a:solidFill>
                  <a:srgbClr val="FFFFFF"/>
                </a:solidFill>
                <a:latin typeface="Architects Daughter"/>
                <a:ea typeface="Architects Daughter"/>
                <a:cs typeface="Architects Daughter"/>
                <a:sym typeface="Architects Daughter"/>
              </a:rPr>
              <a:t>Minimum 32 GB; Recommended 64 GB or more​</a:t>
            </a:r>
            <a:endParaRPr sz="19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Clr>
                <a:schemeClr val="dk1"/>
              </a:buClr>
              <a:buSzPts val="1100"/>
              <a:buFont typeface="Arial"/>
              <a:buNone/>
            </a:pPr>
            <a:r>
              <a:rPr lang="en" sz="1900" u="sng">
                <a:solidFill>
                  <a:srgbClr val="FFFFFF"/>
                </a:solidFill>
                <a:latin typeface="Architects Daughter"/>
                <a:ea typeface="Architects Daughter"/>
                <a:cs typeface="Architects Daughter"/>
                <a:sym typeface="Architects Daughter"/>
              </a:rPr>
              <a:t>•Memory (RAM):</a:t>
            </a:r>
            <a:r>
              <a:rPr lang="en" sz="1900">
                <a:solidFill>
                  <a:srgbClr val="FFFFFF"/>
                </a:solidFill>
                <a:latin typeface="Architects Daughter"/>
                <a:ea typeface="Architects Daughter"/>
                <a:cs typeface="Architects Daughter"/>
                <a:sym typeface="Architects Daughter"/>
              </a:rPr>
              <a:t> </a:t>
            </a:r>
            <a:endParaRPr sz="1900">
              <a:solidFill>
                <a:srgbClr val="FFFFFF"/>
              </a:solidFill>
              <a:latin typeface="Architects Daughter"/>
              <a:ea typeface="Architects Daughter"/>
              <a:cs typeface="Architects Daughter"/>
              <a:sym typeface="Architects Daughter"/>
            </a:endParaRPr>
          </a:p>
          <a:p>
            <a:pPr marL="457200" lvl="0" indent="-349250" algn="l" rtl="0">
              <a:spcBef>
                <a:spcPts val="0"/>
              </a:spcBef>
              <a:spcAft>
                <a:spcPts val="0"/>
              </a:spcAft>
              <a:buClr>
                <a:srgbClr val="FFFFFF"/>
              </a:buClr>
              <a:buSzPts val="1900"/>
              <a:buFont typeface="Architects Daughter"/>
              <a:buAutoNum type="arabicPeriod"/>
            </a:pPr>
            <a:r>
              <a:rPr lang="en" sz="1900">
                <a:solidFill>
                  <a:srgbClr val="FFFFFF"/>
                </a:solidFill>
                <a:latin typeface="Architects Daughter"/>
                <a:ea typeface="Architects Daughter"/>
                <a:cs typeface="Architects Daughter"/>
                <a:sym typeface="Architects Daughter"/>
              </a:rPr>
              <a:t>Minimum 1 GB; Recommended 4 GB or above​</a:t>
            </a:r>
            <a:endParaRPr sz="19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Clr>
                <a:schemeClr val="dk1"/>
              </a:buClr>
              <a:buSzPts val="1100"/>
              <a:buFont typeface="Arial"/>
              <a:buNone/>
            </a:pPr>
            <a:r>
              <a:rPr lang="en" sz="1900">
                <a:solidFill>
                  <a:srgbClr val="FFFFFF"/>
                </a:solidFill>
                <a:latin typeface="Architects Daughter"/>
                <a:ea typeface="Architects Daughter"/>
                <a:cs typeface="Architects Daughter"/>
                <a:sym typeface="Architects Daughter"/>
              </a:rPr>
              <a:t>•Sound card w/speakers​</a:t>
            </a:r>
            <a:endParaRPr sz="19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Clr>
                <a:schemeClr val="dk1"/>
              </a:buClr>
              <a:buSzPts val="1100"/>
              <a:buFont typeface="Arial"/>
              <a:buNone/>
            </a:pPr>
            <a:endParaRPr sz="19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endParaRPr sz="1900">
              <a:solidFill>
                <a:srgbClr val="FFFFFF"/>
              </a:solidFill>
              <a:latin typeface="Architects Daughter"/>
              <a:ea typeface="Architects Daughter"/>
              <a:cs typeface="Architects Daughter"/>
              <a:sym typeface="Architects Daugh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158050" y="111550"/>
            <a:ext cx="8852400" cy="9498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3022">
                <a:solidFill>
                  <a:srgbClr val="FFFFFF"/>
                </a:solidFill>
                <a:latin typeface="Architects Daughter"/>
                <a:ea typeface="Architects Daughter"/>
                <a:cs typeface="Architects Daughter"/>
                <a:sym typeface="Architects Daughter"/>
              </a:rPr>
              <a:t>Hardware and Software requirements (for developer</a:t>
            </a:r>
            <a:endParaRPr>
              <a:solidFill>
                <a:srgbClr val="FFFFFF"/>
              </a:solidFill>
            </a:endParaRPr>
          </a:p>
        </p:txBody>
      </p:sp>
      <p:sp>
        <p:nvSpPr>
          <p:cNvPr id="243" name="Google Shape;243;p34"/>
          <p:cNvSpPr txBox="1">
            <a:spLocks noGrp="1"/>
          </p:cNvSpPr>
          <p:nvPr>
            <p:ph type="body" idx="1"/>
          </p:nvPr>
        </p:nvSpPr>
        <p:spPr>
          <a:xfrm>
            <a:off x="720000" y="1152475"/>
            <a:ext cx="7704000" cy="3416400"/>
          </a:xfrm>
          <a:prstGeom prst="rect">
            <a:avLst/>
          </a:prstGeom>
          <a:solidFill>
            <a:srgbClr val="741B47">
              <a:alpha val="29210"/>
            </a:srgbClr>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300" b="1">
                <a:solidFill>
                  <a:srgbClr val="FFFFFF"/>
                </a:solidFill>
                <a:latin typeface="Architects Daughter"/>
                <a:ea typeface="Architects Daughter"/>
                <a:cs typeface="Architects Daughter"/>
                <a:sym typeface="Architects Daughter"/>
              </a:rPr>
              <a:t>Hardware Requirements:​</a:t>
            </a:r>
            <a:endParaRPr sz="2300" b="1">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Clr>
                <a:schemeClr val="dk1"/>
              </a:buClr>
              <a:buSzPts val="1100"/>
              <a:buFont typeface="Arial"/>
              <a:buNone/>
            </a:pPr>
            <a:endParaRPr sz="2300" b="1">
              <a:solidFill>
                <a:srgbClr val="FFFFFF"/>
              </a:solidFill>
              <a:latin typeface="Architects Daughter"/>
              <a:ea typeface="Architects Daughter"/>
              <a:cs typeface="Architects Daughter"/>
              <a:sym typeface="Architects Daughter"/>
            </a:endParaRPr>
          </a:p>
          <a:p>
            <a:pPr marL="457200" lvl="0" indent="-330200" algn="l" rtl="0">
              <a:spcBef>
                <a:spcPts val="0"/>
              </a:spcBef>
              <a:spcAft>
                <a:spcPts val="0"/>
              </a:spcAft>
              <a:buClr>
                <a:srgbClr val="FFFFFF"/>
              </a:buClr>
              <a:buSzPts val="1600"/>
              <a:buFont typeface="Architects Daughter"/>
              <a:buAutoNum type="arabicPeriod"/>
            </a:pPr>
            <a:r>
              <a:rPr lang="en" sz="1600">
                <a:solidFill>
                  <a:srgbClr val="FFFFFF"/>
                </a:solidFill>
                <a:latin typeface="Architects Daughter"/>
                <a:ea typeface="Architects Daughter"/>
                <a:cs typeface="Architects Daughter"/>
                <a:sym typeface="Architects Daughter"/>
              </a:rPr>
              <a:t>It is highly recommend to use at least 4 GB ram or higher.</a:t>
            </a:r>
            <a:endParaRPr sz="1600">
              <a:solidFill>
                <a:srgbClr val="FFFFFF"/>
              </a:solidFill>
              <a:latin typeface="Architects Daughter"/>
              <a:ea typeface="Architects Daughter"/>
              <a:cs typeface="Architects Daughter"/>
              <a:sym typeface="Architects Daughter"/>
            </a:endParaRPr>
          </a:p>
          <a:p>
            <a:pPr marL="457200" lvl="0" indent="-330200" algn="l" rtl="0">
              <a:spcBef>
                <a:spcPts val="0"/>
              </a:spcBef>
              <a:spcAft>
                <a:spcPts val="0"/>
              </a:spcAft>
              <a:buClr>
                <a:srgbClr val="FFFFFF"/>
              </a:buClr>
              <a:buSzPts val="1600"/>
              <a:buFont typeface="Architects Daughter"/>
              <a:buAutoNum type="arabicPeriod"/>
            </a:pPr>
            <a:r>
              <a:rPr lang="en" sz="1600">
                <a:solidFill>
                  <a:srgbClr val="FFFFFF"/>
                </a:solidFill>
                <a:latin typeface="Architects Daughter"/>
                <a:ea typeface="Architects Daughter"/>
                <a:cs typeface="Architects Daughter"/>
                <a:sym typeface="Architects Daughter"/>
              </a:rPr>
              <a:t> better processor like i5 or i7.​</a:t>
            </a:r>
            <a:endParaRPr sz="1600">
              <a:solidFill>
                <a:srgbClr val="FFFFFF"/>
              </a:solidFill>
              <a:latin typeface="Architects Daughter"/>
              <a:ea typeface="Architects Daughter"/>
              <a:cs typeface="Architects Daughter"/>
              <a:sym typeface="Architects Daughter"/>
            </a:endParaRPr>
          </a:p>
          <a:p>
            <a:pPr marL="457200" lvl="0" indent="-330200" algn="l" rtl="0">
              <a:spcBef>
                <a:spcPts val="0"/>
              </a:spcBef>
              <a:spcAft>
                <a:spcPts val="0"/>
              </a:spcAft>
              <a:buClr>
                <a:srgbClr val="FFFFFF"/>
              </a:buClr>
              <a:buSzPts val="1600"/>
              <a:buFont typeface="Architects Daughter"/>
              <a:buAutoNum type="arabicPeriod"/>
            </a:pPr>
            <a:r>
              <a:rPr lang="en" sz="1600">
                <a:solidFill>
                  <a:srgbClr val="FFFFFF"/>
                </a:solidFill>
                <a:latin typeface="Architects Daughter"/>
                <a:ea typeface="Architects Daughter"/>
                <a:cs typeface="Architects Daughter"/>
                <a:sym typeface="Architects Daughter"/>
              </a:rPr>
              <a:t>GPU for training the deep learning models efficiently.</a:t>
            </a:r>
            <a:endParaRPr sz="1600">
              <a:solidFill>
                <a:srgbClr val="FFFFFF"/>
              </a:solidFill>
              <a:latin typeface="Architects Daughter"/>
              <a:ea typeface="Architects Daughter"/>
              <a:cs typeface="Architects Daughter"/>
              <a:sym typeface="Architects Daughter"/>
            </a:endParaRPr>
          </a:p>
          <a:p>
            <a:pPr marL="457200" lvl="0" indent="-330200" algn="l" rtl="0">
              <a:spcBef>
                <a:spcPts val="0"/>
              </a:spcBef>
              <a:spcAft>
                <a:spcPts val="0"/>
              </a:spcAft>
              <a:buClr>
                <a:srgbClr val="FFFFFF"/>
              </a:buClr>
              <a:buSzPts val="1600"/>
              <a:buFont typeface="Architects Daughter"/>
              <a:buAutoNum type="arabicPeriod"/>
            </a:pPr>
            <a:r>
              <a:rPr lang="en" sz="1600">
                <a:solidFill>
                  <a:srgbClr val="FFFFFF"/>
                </a:solidFill>
                <a:latin typeface="Architects Daughter"/>
                <a:ea typeface="Architects Daughter"/>
                <a:cs typeface="Architects Daughter"/>
                <a:sym typeface="Architects Daughter"/>
              </a:rPr>
              <a:t>And last, if you have a good  android device​(8+) or iOS(10+) for testing and debugging.</a:t>
            </a:r>
            <a:endParaRPr sz="1600">
              <a:solidFill>
                <a:srgbClr val="FFFFFF"/>
              </a:solidFill>
              <a:latin typeface="Architects Daughter"/>
              <a:ea typeface="Architects Daughter"/>
              <a:cs typeface="Architects Daughter"/>
              <a:sym typeface="Architects Daughter"/>
            </a:endParaRPr>
          </a:p>
          <a:p>
            <a:pPr marL="457200" marR="139700" lvl="0" indent="0" algn="l" rtl="0">
              <a:spcBef>
                <a:spcPts val="0"/>
              </a:spcBef>
              <a:spcAft>
                <a:spcPts val="0"/>
              </a:spcAft>
              <a:buNone/>
            </a:pPr>
            <a:endParaRPr sz="1200">
              <a:solidFill>
                <a:srgbClr val="FFFFFF"/>
              </a:solidFill>
              <a:highlight>
                <a:srgbClr val="FFFFFF"/>
              </a:highlight>
            </a:endParaRPr>
          </a:p>
          <a:p>
            <a:pPr marL="0" lvl="0" indent="0" algn="l" rtl="0">
              <a:spcBef>
                <a:spcPts val="0"/>
              </a:spcBef>
              <a:spcAft>
                <a:spcPts val="0"/>
              </a:spcAft>
              <a:buClr>
                <a:schemeClr val="dk1"/>
              </a:buClr>
              <a:buSzPts val="1100"/>
              <a:buFont typeface="Arial"/>
              <a:buNone/>
            </a:pPr>
            <a:endParaRPr sz="16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endParaRPr sz="1600">
              <a:solidFill>
                <a:srgbClr val="FFFFFF"/>
              </a:solidFill>
              <a:latin typeface="Architects Daughter"/>
              <a:ea typeface="Architects Daughter"/>
              <a:cs typeface="Architects Daughter"/>
              <a:sym typeface="Architects Daughte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5"/>
          <p:cNvSpPr txBox="1">
            <a:spLocks noGrp="1"/>
          </p:cNvSpPr>
          <p:nvPr>
            <p:ph type="title"/>
          </p:nvPr>
        </p:nvSpPr>
        <p:spPr>
          <a:xfrm>
            <a:off x="276375" y="325575"/>
            <a:ext cx="8495700" cy="556800"/>
          </a:xfrm>
          <a:prstGeom prst="rect">
            <a:avLst/>
          </a:prstGeom>
          <a:solidFill>
            <a:schemeClr val="lt1"/>
          </a:solidFill>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377">
                <a:solidFill>
                  <a:srgbClr val="FFFFFF"/>
                </a:solidFill>
                <a:latin typeface="Architects Daughter"/>
                <a:ea typeface="Architects Daughter"/>
                <a:cs typeface="Architects Daughter"/>
                <a:sym typeface="Architects Daughter"/>
              </a:rPr>
              <a:t>Software Requirements : (for developer)</a:t>
            </a:r>
            <a:r>
              <a:rPr lang="en" sz="2377" b="1">
                <a:solidFill>
                  <a:srgbClr val="FFFFFF"/>
                </a:solidFill>
                <a:latin typeface="Architects Daughter"/>
                <a:ea typeface="Architects Daughter"/>
                <a:cs typeface="Architects Daughter"/>
                <a:sym typeface="Architects Daughter"/>
              </a:rPr>
              <a:t> </a:t>
            </a:r>
            <a:endParaRPr sz="2377" b="1">
              <a:solidFill>
                <a:srgbClr val="FFFFFF"/>
              </a:solidFill>
              <a:latin typeface="Architects Daughter"/>
              <a:ea typeface="Architects Daughter"/>
              <a:cs typeface="Architects Daughter"/>
              <a:sym typeface="Architects Daughter"/>
            </a:endParaRPr>
          </a:p>
          <a:p>
            <a:pPr marL="0" lvl="0" indent="0" algn="ctr" rtl="0">
              <a:lnSpc>
                <a:spcPct val="115000"/>
              </a:lnSpc>
              <a:spcBef>
                <a:spcPts val="0"/>
              </a:spcBef>
              <a:spcAft>
                <a:spcPts val="0"/>
              </a:spcAft>
              <a:buClr>
                <a:schemeClr val="dk1"/>
              </a:buClr>
              <a:buSzPts val="1100"/>
              <a:buFont typeface="Arial"/>
              <a:buNone/>
            </a:pPr>
            <a:endParaRPr sz="2377" b="1">
              <a:solidFill>
                <a:srgbClr val="FFFFFF"/>
              </a:solidFill>
              <a:latin typeface="Architects Daughter"/>
              <a:ea typeface="Architects Daughter"/>
              <a:cs typeface="Architects Daughter"/>
              <a:sym typeface="Architects Daughter"/>
            </a:endParaRPr>
          </a:p>
          <a:p>
            <a:pPr marL="0" lvl="0" indent="0" algn="ctr" rtl="0">
              <a:spcBef>
                <a:spcPts val="0"/>
              </a:spcBef>
              <a:spcAft>
                <a:spcPts val="0"/>
              </a:spcAft>
              <a:buNone/>
            </a:pPr>
            <a:endParaRPr>
              <a:solidFill>
                <a:srgbClr val="FFFFFF"/>
              </a:solidFill>
            </a:endParaRPr>
          </a:p>
        </p:txBody>
      </p:sp>
      <p:sp>
        <p:nvSpPr>
          <p:cNvPr id="249" name="Google Shape;249;p35"/>
          <p:cNvSpPr txBox="1">
            <a:spLocks noGrp="1"/>
          </p:cNvSpPr>
          <p:nvPr>
            <p:ph type="body" idx="1"/>
          </p:nvPr>
        </p:nvSpPr>
        <p:spPr>
          <a:xfrm>
            <a:off x="336700" y="1143000"/>
            <a:ext cx="8495700" cy="3819000"/>
          </a:xfrm>
          <a:prstGeom prst="rect">
            <a:avLst/>
          </a:prstGeom>
          <a:solidFill>
            <a:srgbClr val="741B47">
              <a:alpha val="38760"/>
            </a:srgbClr>
          </a:solidFill>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FFFFF"/>
                </a:solidFill>
                <a:latin typeface="Architects Daughter"/>
                <a:ea typeface="Architects Daughter"/>
                <a:cs typeface="Architects Daughter"/>
                <a:sym typeface="Architects Daughter"/>
              </a:rPr>
              <a:t>FRONTEND-</a:t>
            </a:r>
            <a:endParaRPr sz="1800">
              <a:solidFill>
                <a:srgbClr val="FFFFFF"/>
              </a:solidFill>
              <a:latin typeface="Architects Daughter"/>
              <a:ea typeface="Architects Daughter"/>
              <a:cs typeface="Architects Daughter"/>
              <a:sym typeface="Architects Daughter"/>
            </a:endParaRPr>
          </a:p>
          <a:p>
            <a:pPr marL="457200" lvl="0" indent="-342900" algn="l" rtl="0">
              <a:spcBef>
                <a:spcPts val="0"/>
              </a:spcBef>
              <a:spcAft>
                <a:spcPts val="0"/>
              </a:spcAft>
              <a:buClr>
                <a:srgbClr val="FFFFFF"/>
              </a:buClr>
              <a:buSzPts val="1800"/>
              <a:buFont typeface="Architects Daughter"/>
              <a:buChar char="●"/>
            </a:pPr>
            <a:r>
              <a:rPr lang="en" sz="1800">
                <a:solidFill>
                  <a:srgbClr val="FFFFFF"/>
                </a:solidFill>
                <a:latin typeface="Architects Daughter"/>
                <a:ea typeface="Architects Daughter"/>
                <a:cs typeface="Architects Daughter"/>
                <a:sym typeface="Architects Daughter"/>
              </a:rPr>
              <a:t>java SDK and ândroid studio IDE (with SDK bundle) </a:t>
            </a:r>
            <a:endParaRPr sz="1800">
              <a:solidFill>
                <a:srgbClr val="FFFFFF"/>
              </a:solidFill>
              <a:latin typeface="Architects Daughter"/>
              <a:ea typeface="Architects Daughter"/>
              <a:cs typeface="Architects Daughter"/>
              <a:sym typeface="Architects Daughter"/>
            </a:endParaRPr>
          </a:p>
          <a:p>
            <a:pPr marL="457200" lvl="0" indent="-342900" algn="l" rtl="0">
              <a:spcBef>
                <a:spcPts val="0"/>
              </a:spcBef>
              <a:spcAft>
                <a:spcPts val="0"/>
              </a:spcAft>
              <a:buClr>
                <a:srgbClr val="FFFFFF"/>
              </a:buClr>
              <a:buSzPts val="1800"/>
              <a:buFont typeface="Architects Daughter"/>
              <a:buChar char="●"/>
            </a:pPr>
            <a:r>
              <a:rPr lang="en" sz="1800">
                <a:solidFill>
                  <a:srgbClr val="FFFFFF"/>
                </a:solidFill>
                <a:latin typeface="Architects Daughter"/>
                <a:ea typeface="Architects Daughter"/>
                <a:cs typeface="Architects Daughter"/>
                <a:sym typeface="Architects Daughter"/>
              </a:rPr>
              <a:t>Visual Studio Code.</a:t>
            </a:r>
            <a:endParaRPr sz="18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r>
              <a:rPr lang="en" sz="1800">
                <a:solidFill>
                  <a:srgbClr val="FFFFFF"/>
                </a:solidFill>
                <a:latin typeface="Architects Daughter"/>
                <a:ea typeface="Architects Daughter"/>
                <a:cs typeface="Architects Daughter"/>
                <a:sym typeface="Architects Daughter"/>
              </a:rPr>
              <a:t>BACKEND-</a:t>
            </a:r>
            <a:endParaRPr sz="1800">
              <a:solidFill>
                <a:srgbClr val="FFFFFF"/>
              </a:solidFill>
              <a:latin typeface="Architects Daughter"/>
              <a:ea typeface="Architects Daughter"/>
              <a:cs typeface="Architects Daughter"/>
              <a:sym typeface="Architects Daughter"/>
            </a:endParaRPr>
          </a:p>
          <a:p>
            <a:pPr marL="457200" lvl="0" indent="-342900" algn="l" rtl="0">
              <a:spcBef>
                <a:spcPts val="0"/>
              </a:spcBef>
              <a:spcAft>
                <a:spcPts val="0"/>
              </a:spcAft>
              <a:buClr>
                <a:srgbClr val="FFFFFF"/>
              </a:buClr>
              <a:buSzPts val="1800"/>
              <a:buFont typeface="Architects Daughter"/>
              <a:buChar char="●"/>
            </a:pPr>
            <a:r>
              <a:rPr lang="en" sz="1800">
                <a:solidFill>
                  <a:srgbClr val="FFFFFF"/>
                </a:solidFill>
                <a:latin typeface="Architects Daughter"/>
                <a:ea typeface="Architects Daughter"/>
                <a:cs typeface="Architects Daughter"/>
                <a:sym typeface="Architects Daughter"/>
              </a:rPr>
              <a:t>  Python 3.8.x or latest is preferred.</a:t>
            </a:r>
            <a:endParaRPr sz="1800">
              <a:solidFill>
                <a:srgbClr val="FFFFFF"/>
              </a:solidFill>
              <a:latin typeface="Architects Daughter"/>
              <a:ea typeface="Architects Daughter"/>
              <a:cs typeface="Architects Daughter"/>
              <a:sym typeface="Architects Daughter"/>
            </a:endParaRPr>
          </a:p>
          <a:p>
            <a:pPr marL="914400" lvl="1" indent="-342900" algn="l" rtl="0">
              <a:spcBef>
                <a:spcPts val="0"/>
              </a:spcBef>
              <a:spcAft>
                <a:spcPts val="0"/>
              </a:spcAft>
              <a:buClr>
                <a:srgbClr val="FFFFFF"/>
              </a:buClr>
              <a:buSzPts val="1800"/>
              <a:buFont typeface="Architects Daughter"/>
              <a:buChar char="○"/>
            </a:pPr>
            <a:r>
              <a:rPr lang="en" sz="1800">
                <a:solidFill>
                  <a:srgbClr val="FFFFFF"/>
                </a:solidFill>
                <a:latin typeface="Architects Daughter"/>
                <a:ea typeface="Architects Daughter"/>
                <a:cs typeface="Architects Daughter"/>
                <a:sym typeface="Architects Daughter"/>
              </a:rPr>
              <a:t>Browser supporting Javascript Web Speech API</a:t>
            </a:r>
            <a:endParaRPr sz="1800">
              <a:solidFill>
                <a:srgbClr val="FFFFFF"/>
              </a:solidFill>
              <a:latin typeface="Architects Daughter"/>
              <a:ea typeface="Architects Daughter"/>
              <a:cs typeface="Architects Daughter"/>
              <a:sym typeface="Architects Daughter"/>
            </a:endParaRPr>
          </a:p>
          <a:p>
            <a:pPr marL="914400" lvl="1" indent="-342900" algn="l" rtl="0">
              <a:spcBef>
                <a:spcPts val="0"/>
              </a:spcBef>
              <a:spcAft>
                <a:spcPts val="0"/>
              </a:spcAft>
              <a:buClr>
                <a:srgbClr val="FFFFFF"/>
              </a:buClr>
              <a:buSzPts val="1800"/>
              <a:buFont typeface="Architects Daughter"/>
              <a:buChar char="○"/>
            </a:pPr>
            <a:r>
              <a:rPr lang="en" sz="1800">
                <a:solidFill>
                  <a:srgbClr val="FFFFFF"/>
                </a:solidFill>
                <a:latin typeface="Architects Daughter"/>
                <a:ea typeface="Architects Daughter"/>
                <a:cs typeface="Architects Daughter"/>
                <a:sym typeface="Architects Daughter"/>
              </a:rPr>
              <a:t>Tensorflow workstation or Opencv </a:t>
            </a:r>
            <a:endParaRPr sz="1800">
              <a:solidFill>
                <a:srgbClr val="FFFFFF"/>
              </a:solidFill>
              <a:latin typeface="Architects Daughter"/>
              <a:ea typeface="Architects Daughter"/>
              <a:cs typeface="Architects Daughter"/>
              <a:sym typeface="Architects Daughter"/>
            </a:endParaRPr>
          </a:p>
          <a:p>
            <a:pPr marL="914400" marR="139700" lvl="1" indent="-342900" algn="l" rtl="0">
              <a:spcBef>
                <a:spcPts val="0"/>
              </a:spcBef>
              <a:spcAft>
                <a:spcPts val="0"/>
              </a:spcAft>
              <a:buClr>
                <a:srgbClr val="FFFFFF"/>
              </a:buClr>
              <a:buSzPts val="1800"/>
              <a:buFont typeface="Architects Daughter"/>
              <a:buChar char="○"/>
            </a:pPr>
            <a:r>
              <a:rPr lang="en" sz="1800">
                <a:solidFill>
                  <a:srgbClr val="FFFFFF"/>
                </a:solidFill>
                <a:latin typeface="Architects Daughter"/>
                <a:ea typeface="Architects Daughter"/>
                <a:cs typeface="Architects Daughter"/>
                <a:sym typeface="Architects Daughter"/>
              </a:rPr>
              <a:t> pyAudio</a:t>
            </a:r>
            <a:endParaRPr sz="1800">
              <a:solidFill>
                <a:srgbClr val="FFFFFF"/>
              </a:solidFill>
              <a:latin typeface="Architects Daughter"/>
              <a:ea typeface="Architects Daughter"/>
              <a:cs typeface="Architects Daughter"/>
              <a:sym typeface="Architects Daughter"/>
            </a:endParaRPr>
          </a:p>
          <a:p>
            <a:pPr marL="914400" marR="139700" lvl="1" indent="-342900" algn="l" rtl="0">
              <a:spcBef>
                <a:spcPts val="0"/>
              </a:spcBef>
              <a:spcAft>
                <a:spcPts val="0"/>
              </a:spcAft>
              <a:buClr>
                <a:srgbClr val="FFFFFF"/>
              </a:buClr>
              <a:buSzPts val="1800"/>
              <a:buFont typeface="Architects Daughter"/>
              <a:buChar char="○"/>
            </a:pPr>
            <a:r>
              <a:rPr lang="en" sz="1800">
                <a:solidFill>
                  <a:srgbClr val="FFFFFF"/>
                </a:solidFill>
                <a:latin typeface="Architects Daughter"/>
                <a:ea typeface="Architects Daughter"/>
                <a:cs typeface="Architects Daughter"/>
                <a:sym typeface="Architects Daughter"/>
              </a:rPr>
              <a:t> MongoDB</a:t>
            </a:r>
            <a:endParaRPr sz="1800">
              <a:solidFill>
                <a:srgbClr val="FFFFFF"/>
              </a:solidFill>
              <a:latin typeface="Architects Daughter"/>
              <a:ea typeface="Architects Daughter"/>
              <a:cs typeface="Architects Daughter"/>
              <a:sym typeface="Architects Daughter"/>
            </a:endParaRPr>
          </a:p>
          <a:p>
            <a:pPr marL="914400" marR="139700" lvl="1" indent="-342900" algn="l" rtl="0">
              <a:spcBef>
                <a:spcPts val="0"/>
              </a:spcBef>
              <a:spcAft>
                <a:spcPts val="0"/>
              </a:spcAft>
              <a:buClr>
                <a:srgbClr val="FFFFFF"/>
              </a:buClr>
              <a:buSzPts val="1800"/>
              <a:buFont typeface="Architects Daughter"/>
              <a:buChar char="○"/>
            </a:pPr>
            <a:r>
              <a:rPr lang="en" sz="1800">
                <a:solidFill>
                  <a:srgbClr val="FFFFFF"/>
                </a:solidFill>
                <a:latin typeface="Architects Daughter"/>
                <a:ea typeface="Architects Daughter"/>
                <a:cs typeface="Architects Daughter"/>
                <a:sym typeface="Architects Daughter"/>
              </a:rPr>
              <a:t>Blender 3D tool</a:t>
            </a:r>
            <a:endParaRPr sz="1800">
              <a:solidFill>
                <a:srgbClr val="FFFFFF"/>
              </a:solidFill>
              <a:latin typeface="Architects Daughter"/>
              <a:ea typeface="Architects Daughter"/>
              <a:cs typeface="Architects Daughter"/>
              <a:sym typeface="Architects Daughter"/>
            </a:endParaRPr>
          </a:p>
          <a:p>
            <a:pPr marL="457200" lvl="0" indent="0" algn="l" rtl="0">
              <a:spcBef>
                <a:spcPts val="0"/>
              </a:spcBef>
              <a:spcAft>
                <a:spcPts val="0"/>
              </a:spcAft>
              <a:buNone/>
            </a:pPr>
            <a:endParaRPr sz="1800">
              <a:solidFill>
                <a:srgbClr val="FFFFFF"/>
              </a:solidFill>
              <a:latin typeface="Architects Daughter"/>
              <a:ea typeface="Architects Daughter"/>
              <a:cs typeface="Architects Daughter"/>
              <a:sym typeface="Architects Daughter"/>
            </a:endParaRPr>
          </a:p>
          <a:p>
            <a:pPr marL="139700" lvl="0" indent="0" algn="l" rtl="0">
              <a:spcBef>
                <a:spcPts val="0"/>
              </a:spcBef>
              <a:spcAft>
                <a:spcPts val="0"/>
              </a:spcAft>
              <a:buNone/>
            </a:pPr>
            <a:endParaRPr sz="18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endParaRPr sz="1800">
              <a:solidFill>
                <a:srgbClr val="FFFFFF"/>
              </a:solidFill>
              <a:latin typeface="Architects Daughter"/>
              <a:ea typeface="Architects Daughter"/>
              <a:cs typeface="Architects Daughter"/>
              <a:sym typeface="Architects Daughter"/>
            </a:endParaRPr>
          </a:p>
          <a:p>
            <a:pPr marL="139700" lvl="0" indent="0" algn="l" rtl="0">
              <a:spcBef>
                <a:spcPts val="0"/>
              </a:spcBef>
              <a:spcAft>
                <a:spcPts val="0"/>
              </a:spcAft>
              <a:buNone/>
            </a:pPr>
            <a:endParaRPr sz="1800">
              <a:solidFill>
                <a:srgbClr val="FFFFFF"/>
              </a:solidFill>
              <a:latin typeface="Architects Daughter"/>
              <a:ea typeface="Architects Daughter"/>
              <a:cs typeface="Architects Daughter"/>
              <a:sym typeface="Architects Daughter"/>
            </a:endParaRPr>
          </a:p>
          <a:p>
            <a:pPr marL="139700" lvl="0" indent="0" algn="l" rtl="0">
              <a:spcBef>
                <a:spcPts val="0"/>
              </a:spcBef>
              <a:spcAft>
                <a:spcPts val="0"/>
              </a:spcAft>
              <a:buNone/>
            </a:pPr>
            <a:endParaRPr sz="1800">
              <a:solidFill>
                <a:srgbClr val="FFFFFF"/>
              </a:solidFill>
              <a:latin typeface="Architects Daughter"/>
              <a:ea typeface="Architects Daughter"/>
              <a:cs typeface="Architects Daughter"/>
              <a:sym typeface="Architects Daughter"/>
            </a:endParaRPr>
          </a:p>
          <a:p>
            <a:pPr marL="139700" lvl="0" indent="0" algn="l" rtl="0">
              <a:spcBef>
                <a:spcPts val="0"/>
              </a:spcBef>
              <a:spcAft>
                <a:spcPts val="0"/>
              </a:spcAft>
              <a:buNone/>
            </a:pPr>
            <a:r>
              <a:rPr lang="en" sz="1800">
                <a:solidFill>
                  <a:srgbClr val="FFFFFF"/>
                </a:solidFill>
                <a:latin typeface="Architects Daughter"/>
                <a:ea typeface="Architects Daughter"/>
                <a:cs typeface="Architects Daughter"/>
                <a:sym typeface="Architects Daughter"/>
              </a:rPr>
              <a:t>       </a:t>
            </a:r>
            <a:endParaRPr sz="1800">
              <a:solidFill>
                <a:srgbClr val="FFFFFF"/>
              </a:solidFill>
              <a:latin typeface="Architects Daughter"/>
              <a:ea typeface="Architects Daughter"/>
              <a:cs typeface="Architects Daughter"/>
              <a:sym typeface="Architects Daughter"/>
            </a:endParaRPr>
          </a:p>
          <a:p>
            <a:pPr marL="139700" marR="139700" lvl="0" indent="0" algn="l" rtl="0">
              <a:spcBef>
                <a:spcPts val="300"/>
              </a:spcBef>
              <a:spcAft>
                <a:spcPts val="0"/>
              </a:spcAft>
              <a:buNone/>
            </a:pPr>
            <a:endParaRPr sz="1800">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6"/>
          <p:cNvSpPr txBox="1">
            <a:spLocks noGrp="1"/>
          </p:cNvSpPr>
          <p:nvPr>
            <p:ph type="title"/>
          </p:nvPr>
        </p:nvSpPr>
        <p:spPr>
          <a:xfrm>
            <a:off x="2495525" y="231050"/>
            <a:ext cx="4677300" cy="9213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FFFFFF"/>
                </a:solidFill>
                <a:latin typeface="Architects Daughter"/>
                <a:ea typeface="Architects Daughter"/>
                <a:cs typeface="Architects Daughter"/>
                <a:sym typeface="Architects Daughter"/>
              </a:rPr>
              <a:t>TECHNICAL REQUIREMENTS</a:t>
            </a:r>
            <a:endParaRPr b="1">
              <a:solidFill>
                <a:srgbClr val="FFFFFF"/>
              </a:solidFill>
              <a:latin typeface="Architects Daughter"/>
              <a:ea typeface="Architects Daughter"/>
              <a:cs typeface="Architects Daughter"/>
              <a:sym typeface="Architects Daughter"/>
            </a:endParaRPr>
          </a:p>
        </p:txBody>
      </p:sp>
      <p:sp>
        <p:nvSpPr>
          <p:cNvPr id="255" name="Google Shape;255;p36"/>
          <p:cNvSpPr txBox="1">
            <a:spLocks noGrp="1"/>
          </p:cNvSpPr>
          <p:nvPr>
            <p:ph type="body" idx="1"/>
          </p:nvPr>
        </p:nvSpPr>
        <p:spPr>
          <a:xfrm>
            <a:off x="311700" y="1152475"/>
            <a:ext cx="8520600" cy="3739800"/>
          </a:xfrm>
          <a:prstGeom prst="rect">
            <a:avLst/>
          </a:prstGeom>
          <a:solidFill>
            <a:srgbClr val="741B47">
              <a:alpha val="38760"/>
            </a:srgbClr>
          </a:solidFill>
        </p:spPr>
        <p:txBody>
          <a:bodyPr spcFirstLastPara="1" wrap="square" lIns="91425" tIns="91425" rIns="91425" bIns="91425" anchor="t" anchorCtr="0">
            <a:noAutofit/>
          </a:bodyPr>
          <a:lstStyle/>
          <a:p>
            <a:pPr marL="0" lvl="0" indent="0" algn="l" rtl="0">
              <a:spcBef>
                <a:spcPts val="0"/>
              </a:spcBef>
              <a:spcAft>
                <a:spcPts val="0"/>
              </a:spcAft>
              <a:buNone/>
            </a:pPr>
            <a:r>
              <a:rPr lang="en" sz="1900" b="1">
                <a:solidFill>
                  <a:srgbClr val="FFFFFF"/>
                </a:solidFill>
                <a:latin typeface="Architects Daughter"/>
                <a:ea typeface="Architects Daughter"/>
                <a:cs typeface="Architects Daughter"/>
                <a:sym typeface="Architects Daughter"/>
              </a:rPr>
              <a:t>An important challenge of the project is to achieve a minimum level of quality of the technology, because the usability of the developed systems will depend on that quality. The following technologic requirements are defined:</a:t>
            </a:r>
            <a:endParaRPr sz="1900" b="1">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r>
              <a:rPr lang="en" sz="1900" b="1">
                <a:solidFill>
                  <a:srgbClr val="FFFFFF"/>
                </a:solidFill>
                <a:latin typeface="Architects Daughter"/>
                <a:ea typeface="Architects Daughter"/>
                <a:cs typeface="Architects Daughter"/>
                <a:sym typeface="Architects Daughter"/>
              </a:rPr>
              <a:t> ─ Speech recognition system will demand a recognition rate higher than 90% in the selected application domain. If that rate is not reached with speaker-independent models, an adaptation process will be performed to each speaker involved in the evaluation in order to guarantee that rate. </a:t>
            </a:r>
            <a:endParaRPr sz="1900" b="1">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r>
              <a:rPr lang="en" sz="1900" b="1">
                <a:solidFill>
                  <a:srgbClr val="FFFFFF"/>
                </a:solidFill>
                <a:latin typeface="Architects Daughter"/>
                <a:ea typeface="Architects Daughter"/>
                <a:cs typeface="Architects Daughter"/>
                <a:sym typeface="Architects Daughter"/>
              </a:rPr>
              <a:t>─ It is also necessary a translation rate higher than 90% for the application domains targeted in the project. In order to obtain that translation rate, several translation strategies will be analyzed and combined.</a:t>
            </a:r>
            <a:endParaRPr sz="1900" b="1">
              <a:solidFill>
                <a:srgbClr val="FFFFFF"/>
              </a:solidFill>
              <a:latin typeface="Architects Daughter"/>
              <a:ea typeface="Architects Daughter"/>
              <a:cs typeface="Architects Daughter"/>
              <a:sym typeface="Architects Daughte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7"/>
          <p:cNvSpPr txBox="1">
            <a:spLocks noGrp="1"/>
          </p:cNvSpPr>
          <p:nvPr>
            <p:ph type="title"/>
          </p:nvPr>
        </p:nvSpPr>
        <p:spPr>
          <a:xfrm>
            <a:off x="6590225" y="172050"/>
            <a:ext cx="2303100" cy="5727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FFFFFF"/>
                </a:solidFill>
                <a:latin typeface="Architects Daughter"/>
                <a:ea typeface="Architects Daughter"/>
                <a:cs typeface="Architects Daughter"/>
                <a:sym typeface="Architects Daughter"/>
              </a:rPr>
              <a:t>Continue…….</a:t>
            </a:r>
            <a:endParaRPr b="1">
              <a:solidFill>
                <a:srgbClr val="FFFFFF"/>
              </a:solidFill>
              <a:latin typeface="Architects Daughter"/>
              <a:ea typeface="Architects Daughter"/>
              <a:cs typeface="Architects Daughter"/>
              <a:sym typeface="Architects Daughter"/>
            </a:endParaRPr>
          </a:p>
        </p:txBody>
      </p:sp>
      <p:sp>
        <p:nvSpPr>
          <p:cNvPr id="261" name="Google Shape;261;p37"/>
          <p:cNvSpPr txBox="1">
            <a:spLocks noGrp="1"/>
          </p:cNvSpPr>
          <p:nvPr>
            <p:ph type="body" idx="1"/>
          </p:nvPr>
        </p:nvSpPr>
        <p:spPr>
          <a:xfrm>
            <a:off x="311700" y="1152475"/>
            <a:ext cx="8147100" cy="2725200"/>
          </a:xfrm>
          <a:prstGeom prst="rect">
            <a:avLst/>
          </a:prstGeom>
          <a:solidFill>
            <a:srgbClr val="741B47">
              <a:alpha val="56860"/>
            </a:srgbClr>
          </a:solidFill>
        </p:spPr>
        <p:txBody>
          <a:bodyPr spcFirstLastPara="1" wrap="square" lIns="91425" tIns="91425" rIns="91425" bIns="91425" anchor="t" anchorCtr="0">
            <a:noAutofit/>
          </a:bodyPr>
          <a:lstStyle/>
          <a:p>
            <a:pPr marL="457200" lvl="0" indent="-355600" algn="l" rtl="0">
              <a:spcBef>
                <a:spcPts val="0"/>
              </a:spcBef>
              <a:spcAft>
                <a:spcPts val="0"/>
              </a:spcAft>
              <a:buClr>
                <a:srgbClr val="FFFFFF"/>
              </a:buClr>
              <a:buSzPts val="2000"/>
              <a:buFont typeface="Architects Daughter"/>
              <a:buChar char="-"/>
            </a:pPr>
            <a:r>
              <a:rPr lang="en" sz="2000" b="1">
                <a:solidFill>
                  <a:srgbClr val="FFFFFF"/>
                </a:solidFill>
                <a:latin typeface="Architects Daughter"/>
                <a:ea typeface="Architects Daughter"/>
                <a:cs typeface="Architects Daughter"/>
                <a:sym typeface="Architects Daughter"/>
              </a:rPr>
              <a:t>Finally, it is necessary an intelligibility of the avatar of 90% when representing the signs: recognition rate of deaf people. In order to obtain this intelligibility, the sign generation uses techniques based on inverse kinematics and semi-automatic movement capture that lets to obtain more realistic movements. This approximation requires more time for the dictionary generation, but it is more realistic. </a:t>
            </a:r>
            <a:endParaRPr sz="2000" b="1">
              <a:solidFill>
                <a:srgbClr val="FFFFFF"/>
              </a:solidFill>
              <a:latin typeface="Architects Daughter"/>
              <a:ea typeface="Architects Daughter"/>
              <a:cs typeface="Architects Daughter"/>
              <a:sym typeface="Architects Daughter"/>
            </a:endParaRPr>
          </a:p>
          <a:p>
            <a:pPr marL="457200" lvl="0" indent="0" algn="l" rtl="0">
              <a:spcBef>
                <a:spcPts val="0"/>
              </a:spcBef>
              <a:spcAft>
                <a:spcPts val="0"/>
              </a:spcAft>
              <a:buNone/>
            </a:pPr>
            <a:endParaRPr>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8"/>
          <p:cNvSpPr txBox="1">
            <a:spLocks noGrp="1"/>
          </p:cNvSpPr>
          <p:nvPr>
            <p:ph type="title"/>
          </p:nvPr>
        </p:nvSpPr>
        <p:spPr>
          <a:xfrm>
            <a:off x="1958500" y="153250"/>
            <a:ext cx="6071100" cy="939300"/>
          </a:xfrm>
          <a:prstGeom prst="rect">
            <a:avLst/>
          </a:prstGeom>
          <a:solidFill>
            <a:schemeClr val="accent2"/>
          </a:solidFill>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Overall System Architecture and Diagram</a:t>
            </a:r>
            <a:endParaRPr/>
          </a:p>
        </p:txBody>
      </p:sp>
      <p:sp>
        <p:nvSpPr>
          <p:cNvPr id="267" name="Google Shape;267;p38"/>
          <p:cNvSpPr txBox="1"/>
          <p:nvPr/>
        </p:nvSpPr>
        <p:spPr>
          <a:xfrm>
            <a:off x="1659029" y="1169235"/>
            <a:ext cx="1246800" cy="400200"/>
          </a:xfrm>
          <a:prstGeom prst="rect">
            <a:avLst/>
          </a:prstGeom>
          <a:solidFill>
            <a:srgbClr val="6AA84F"/>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t>FRONT-END</a:t>
            </a:r>
            <a:endParaRPr/>
          </a:p>
        </p:txBody>
      </p:sp>
      <p:sp>
        <p:nvSpPr>
          <p:cNvPr id="268" name="Google Shape;268;p38"/>
          <p:cNvSpPr/>
          <p:nvPr/>
        </p:nvSpPr>
        <p:spPr>
          <a:xfrm>
            <a:off x="192325" y="1053222"/>
            <a:ext cx="4018200" cy="4055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8"/>
          <p:cNvSpPr/>
          <p:nvPr/>
        </p:nvSpPr>
        <p:spPr>
          <a:xfrm>
            <a:off x="454923" y="1814247"/>
            <a:ext cx="944700" cy="589500"/>
          </a:xfrm>
          <a:prstGeom prst="roundRect">
            <a:avLst>
              <a:gd name="adj" fmla="val 16667"/>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solidFill>
                  <a:srgbClr val="FFFFFF"/>
                </a:solidFill>
              </a:rPr>
              <a:t>User</a:t>
            </a:r>
            <a:r>
              <a:rPr lang="en"/>
              <a:t> </a:t>
            </a:r>
            <a:endParaRPr/>
          </a:p>
        </p:txBody>
      </p:sp>
      <p:sp>
        <p:nvSpPr>
          <p:cNvPr id="270" name="Google Shape;270;p38"/>
          <p:cNvSpPr/>
          <p:nvPr/>
        </p:nvSpPr>
        <p:spPr>
          <a:xfrm>
            <a:off x="2169850" y="1814247"/>
            <a:ext cx="1246800" cy="589500"/>
          </a:xfrm>
          <a:prstGeom prst="roundRect">
            <a:avLst>
              <a:gd name="adj" fmla="val 11377"/>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271" name="Google Shape;271;p38"/>
          <p:cNvSpPr/>
          <p:nvPr/>
        </p:nvSpPr>
        <p:spPr>
          <a:xfrm>
            <a:off x="2612519" y="2867469"/>
            <a:ext cx="1246800" cy="589500"/>
          </a:xfrm>
          <a:prstGeom prst="roundRect">
            <a:avLst>
              <a:gd name="adj" fmla="val 16667"/>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solidFill>
                  <a:srgbClr val="FFFFFF"/>
                </a:solidFill>
              </a:rPr>
              <a:t>Pop outs of App permissions</a:t>
            </a:r>
            <a:endParaRPr>
              <a:solidFill>
                <a:srgbClr val="FFFFFF"/>
              </a:solidFill>
            </a:endParaRPr>
          </a:p>
        </p:txBody>
      </p:sp>
      <p:sp>
        <p:nvSpPr>
          <p:cNvPr id="272" name="Google Shape;272;p38"/>
          <p:cNvSpPr/>
          <p:nvPr/>
        </p:nvSpPr>
        <p:spPr>
          <a:xfrm>
            <a:off x="359426" y="4065264"/>
            <a:ext cx="1222200" cy="939300"/>
          </a:xfrm>
          <a:prstGeom prst="roundRect">
            <a:avLst>
              <a:gd name="adj" fmla="val 16667"/>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8"/>
          <p:cNvSpPr/>
          <p:nvPr/>
        </p:nvSpPr>
        <p:spPr>
          <a:xfrm>
            <a:off x="546623" y="2867469"/>
            <a:ext cx="1412100" cy="669900"/>
          </a:xfrm>
          <a:prstGeom prst="roundRect">
            <a:avLst>
              <a:gd name="adj" fmla="val 16667"/>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8"/>
          <p:cNvSpPr/>
          <p:nvPr/>
        </p:nvSpPr>
        <p:spPr>
          <a:xfrm>
            <a:off x="2320825" y="4065264"/>
            <a:ext cx="944700" cy="939300"/>
          </a:xfrm>
          <a:prstGeom prst="roundRect">
            <a:avLst>
              <a:gd name="adj" fmla="val 16667"/>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solidFill>
                  <a:srgbClr val="FFFFFF"/>
                </a:solidFill>
              </a:rPr>
              <a:t>Video lecture</a:t>
            </a:r>
            <a:endParaRPr>
              <a:solidFill>
                <a:srgbClr val="FFFFFF"/>
              </a:solidFill>
            </a:endParaRPr>
          </a:p>
        </p:txBody>
      </p:sp>
      <p:sp>
        <p:nvSpPr>
          <p:cNvPr id="275" name="Google Shape;275;p38"/>
          <p:cNvSpPr/>
          <p:nvPr/>
        </p:nvSpPr>
        <p:spPr>
          <a:xfrm flipH="1">
            <a:off x="1581570" y="1958820"/>
            <a:ext cx="500700" cy="300300"/>
          </a:xfrm>
          <a:prstGeom prst="lef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8"/>
          <p:cNvSpPr/>
          <p:nvPr/>
        </p:nvSpPr>
        <p:spPr>
          <a:xfrm rot="5397212" flipH="1">
            <a:off x="2737635" y="2470689"/>
            <a:ext cx="369900" cy="330000"/>
          </a:xfrm>
          <a:prstGeom prst="leftArrow">
            <a:avLst>
              <a:gd name="adj1" fmla="val 50000"/>
              <a:gd name="adj2" fmla="val 5000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8"/>
          <p:cNvSpPr/>
          <p:nvPr/>
        </p:nvSpPr>
        <p:spPr>
          <a:xfrm rot="10800000" flipH="1">
            <a:off x="2082268" y="3012183"/>
            <a:ext cx="406500" cy="300300"/>
          </a:xfrm>
          <a:prstGeom prst="lef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8"/>
          <p:cNvSpPr txBox="1"/>
          <p:nvPr/>
        </p:nvSpPr>
        <p:spPr>
          <a:xfrm>
            <a:off x="2181638" y="1858972"/>
            <a:ext cx="1246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a:solidFill>
                  <a:srgbClr val="FFFFFF"/>
                </a:solidFill>
              </a:rPr>
              <a:t>Login  page</a:t>
            </a:r>
            <a:endParaRPr>
              <a:solidFill>
                <a:srgbClr val="FFFFFF"/>
              </a:solidFill>
            </a:endParaRPr>
          </a:p>
        </p:txBody>
      </p:sp>
      <p:sp>
        <p:nvSpPr>
          <p:cNvPr id="279" name="Google Shape;279;p38"/>
          <p:cNvSpPr/>
          <p:nvPr/>
        </p:nvSpPr>
        <p:spPr>
          <a:xfrm>
            <a:off x="3265662" y="4065264"/>
            <a:ext cx="944700" cy="939300"/>
          </a:xfrm>
          <a:prstGeom prst="roundRect">
            <a:avLst>
              <a:gd name="adj" fmla="val 16667"/>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	</a:t>
            </a:r>
            <a:endParaRPr/>
          </a:p>
        </p:txBody>
      </p:sp>
      <p:sp>
        <p:nvSpPr>
          <p:cNvPr id="280" name="Google Shape;280;p38"/>
          <p:cNvSpPr/>
          <p:nvPr/>
        </p:nvSpPr>
        <p:spPr>
          <a:xfrm rot="5402263" flipH="1">
            <a:off x="1024705" y="3595788"/>
            <a:ext cx="455700" cy="330600"/>
          </a:xfrm>
          <a:prstGeom prst="lef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8"/>
          <p:cNvSpPr/>
          <p:nvPr/>
        </p:nvSpPr>
        <p:spPr>
          <a:xfrm flipH="1">
            <a:off x="1700886" y="4259901"/>
            <a:ext cx="500700" cy="300300"/>
          </a:xfrm>
          <a:prstGeom prst="lef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8"/>
          <p:cNvSpPr txBox="1"/>
          <p:nvPr/>
        </p:nvSpPr>
        <p:spPr>
          <a:xfrm>
            <a:off x="334769" y="4088283"/>
            <a:ext cx="1222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a:solidFill>
                  <a:srgbClr val="FFFFFF"/>
                </a:solidFill>
              </a:rPr>
              <a:t>Directions  to use split screen mode</a:t>
            </a:r>
            <a:r>
              <a:rPr lang="en">
                <a:solidFill>
                  <a:schemeClr val="dk1"/>
                </a:solidFill>
              </a:rPr>
              <a:t> in android </a:t>
            </a:r>
            <a:endParaRPr/>
          </a:p>
        </p:txBody>
      </p:sp>
      <p:sp>
        <p:nvSpPr>
          <p:cNvPr id="283" name="Google Shape;283;p38"/>
          <p:cNvSpPr txBox="1"/>
          <p:nvPr/>
        </p:nvSpPr>
        <p:spPr>
          <a:xfrm>
            <a:off x="546623" y="2820646"/>
            <a:ext cx="14121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a:solidFill>
                  <a:srgbClr val="FFFFFF"/>
                </a:solidFill>
              </a:rPr>
              <a:t>Welcome page {welcome phrase.}</a:t>
            </a:r>
            <a:endParaRPr>
              <a:solidFill>
                <a:srgbClr val="FFFFFF"/>
              </a:solidFill>
            </a:endParaRPr>
          </a:p>
          <a:p>
            <a:pPr marL="0" lvl="0" indent="0" algn="l" rtl="0">
              <a:spcBef>
                <a:spcPts val="0"/>
              </a:spcBef>
              <a:spcAft>
                <a:spcPts val="0"/>
              </a:spcAft>
              <a:buNone/>
            </a:pPr>
            <a:endParaRPr/>
          </a:p>
        </p:txBody>
      </p:sp>
      <p:sp>
        <p:nvSpPr>
          <p:cNvPr id="284" name="Google Shape;284;p38"/>
          <p:cNvSpPr/>
          <p:nvPr/>
        </p:nvSpPr>
        <p:spPr>
          <a:xfrm>
            <a:off x="2320900" y="4065264"/>
            <a:ext cx="1889400" cy="261300"/>
          </a:xfrm>
          <a:prstGeom prst="roundRect">
            <a:avLst>
              <a:gd name="adj" fmla="val 16667"/>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solidFill>
                  <a:schemeClr val="lt2"/>
                </a:solidFill>
              </a:rPr>
              <a:t>Split screen view</a:t>
            </a:r>
            <a:endParaRPr>
              <a:solidFill>
                <a:schemeClr val="lt2"/>
              </a:solidFill>
            </a:endParaRPr>
          </a:p>
        </p:txBody>
      </p:sp>
      <p:sp>
        <p:nvSpPr>
          <p:cNvPr id="285" name="Google Shape;285;p38"/>
          <p:cNvSpPr txBox="1"/>
          <p:nvPr/>
        </p:nvSpPr>
        <p:spPr>
          <a:xfrm>
            <a:off x="3265662" y="4088283"/>
            <a:ext cx="9447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rgbClr val="FFFFFF"/>
              </a:solidFill>
            </a:endParaRPr>
          </a:p>
          <a:p>
            <a:pPr marL="0" lvl="0" indent="0" algn="l" rtl="0">
              <a:spcBef>
                <a:spcPts val="0"/>
              </a:spcBef>
              <a:spcAft>
                <a:spcPts val="0"/>
              </a:spcAft>
              <a:buClr>
                <a:schemeClr val="dk1"/>
              </a:buClr>
              <a:buSzPts val="1100"/>
              <a:buFont typeface="Arial"/>
              <a:buNone/>
            </a:pPr>
            <a:r>
              <a:rPr lang="en">
                <a:solidFill>
                  <a:srgbClr val="FFFFFF"/>
                </a:solidFill>
              </a:rPr>
              <a:t>ISL-hand animation</a:t>
            </a:r>
            <a:endParaRPr>
              <a:solidFill>
                <a:srgbClr val="FFFFFF"/>
              </a:solidFill>
            </a:endParaRPr>
          </a:p>
        </p:txBody>
      </p:sp>
      <p:pic>
        <p:nvPicPr>
          <p:cNvPr id="286" name="Google Shape;286;p38"/>
          <p:cNvPicPr preferRelativeResize="0"/>
          <p:nvPr/>
        </p:nvPicPr>
        <p:blipFill>
          <a:blip r:embed="rId3">
            <a:alphaModFix/>
          </a:blip>
          <a:stretch>
            <a:fillRect/>
          </a:stretch>
        </p:blipFill>
        <p:spPr>
          <a:xfrm>
            <a:off x="4210448" y="1053222"/>
            <a:ext cx="4810776" cy="4015661"/>
          </a:xfrm>
          <a:prstGeom prst="rect">
            <a:avLst/>
          </a:prstGeom>
          <a:noFill/>
          <a:ln>
            <a:noFill/>
          </a:ln>
        </p:spPr>
      </p:pic>
      <p:sp>
        <p:nvSpPr>
          <p:cNvPr id="287" name="Google Shape;287;p38"/>
          <p:cNvSpPr/>
          <p:nvPr/>
        </p:nvSpPr>
        <p:spPr>
          <a:xfrm>
            <a:off x="3637294" y="1092596"/>
            <a:ext cx="1170900" cy="589500"/>
          </a:xfrm>
          <a:prstGeom prst="curvedDownArrow">
            <a:avLst>
              <a:gd name="adj1" fmla="val 25000"/>
              <a:gd name="adj2" fmla="val 50000"/>
              <a:gd name="adj3" fmla="val 25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8"/>
          <p:cNvSpPr txBox="1"/>
          <p:nvPr/>
        </p:nvSpPr>
        <p:spPr>
          <a:xfrm>
            <a:off x="1648400" y="1177425"/>
            <a:ext cx="1170900" cy="400200"/>
          </a:xfrm>
          <a:prstGeom prst="rect">
            <a:avLst/>
          </a:prstGeom>
          <a:solidFill>
            <a:srgbClr val="76A5AF"/>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Century Gothic"/>
                <a:ea typeface="Century Gothic"/>
                <a:cs typeface="Century Gothic"/>
                <a:sym typeface="Century Gothic"/>
              </a:rPr>
              <a:t>FRONT-END</a:t>
            </a:r>
            <a:endParaRPr>
              <a:latin typeface="Century Gothic"/>
              <a:ea typeface="Century Gothic"/>
              <a:cs typeface="Century Gothic"/>
              <a:sym typeface="Century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pic>
        <p:nvPicPr>
          <p:cNvPr id="293" name="Google Shape;293;p39"/>
          <p:cNvPicPr preferRelativeResize="0"/>
          <p:nvPr/>
        </p:nvPicPr>
        <p:blipFill>
          <a:blip r:embed="rId3">
            <a:alphaModFix/>
          </a:blip>
          <a:stretch>
            <a:fillRect/>
          </a:stretch>
        </p:blipFill>
        <p:spPr>
          <a:xfrm>
            <a:off x="428625" y="152400"/>
            <a:ext cx="8279225" cy="4885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3"/>
          <p:cNvSpPr txBox="1">
            <a:spLocks noGrp="1"/>
          </p:cNvSpPr>
          <p:nvPr>
            <p:ph type="title"/>
          </p:nvPr>
        </p:nvSpPr>
        <p:spPr>
          <a:xfrm>
            <a:off x="311700" y="180025"/>
            <a:ext cx="3897600" cy="572700"/>
          </a:xfrm>
          <a:prstGeom prst="rect">
            <a:avLst/>
          </a:prstGeom>
          <a:solidFill>
            <a:schemeClr val="accent6"/>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5"/>
                </a:solidFill>
              </a:rPr>
              <a:t>INTRODUCTION</a:t>
            </a:r>
            <a:endParaRPr>
              <a:solidFill>
                <a:schemeClr val="accent5"/>
              </a:solidFill>
            </a:endParaRPr>
          </a:p>
        </p:txBody>
      </p:sp>
      <p:sp>
        <p:nvSpPr>
          <p:cNvPr id="105" name="Google Shape;105;p23"/>
          <p:cNvSpPr txBox="1">
            <a:spLocks noGrp="1"/>
          </p:cNvSpPr>
          <p:nvPr>
            <p:ph type="body" idx="1"/>
          </p:nvPr>
        </p:nvSpPr>
        <p:spPr>
          <a:xfrm>
            <a:off x="311700" y="834375"/>
            <a:ext cx="6760500" cy="4017900"/>
          </a:xfrm>
          <a:prstGeom prst="rect">
            <a:avLst/>
          </a:prstGeom>
          <a:solidFill>
            <a:srgbClr val="6A2F4C">
              <a:alpha val="44380"/>
            </a:srgbClr>
          </a:solidFill>
        </p:spPr>
        <p:txBody>
          <a:bodyPr spcFirstLastPara="1" wrap="square" lIns="91425" tIns="91425" rIns="91425" bIns="91425" anchor="t" anchorCtr="0">
            <a:noAutofit/>
          </a:bodyPr>
          <a:lstStyle/>
          <a:p>
            <a:pPr marL="457200" lvl="0" indent="-314325" algn="l" rtl="0">
              <a:lnSpc>
                <a:spcPct val="100000"/>
              </a:lnSpc>
              <a:spcBef>
                <a:spcPts val="0"/>
              </a:spcBef>
              <a:spcAft>
                <a:spcPts val="0"/>
              </a:spcAft>
              <a:buClr>
                <a:srgbClr val="FFFFFF"/>
              </a:buClr>
              <a:buSzPts val="1350"/>
              <a:buFont typeface="Architects Daughter"/>
              <a:buChar char="●"/>
            </a:pPr>
            <a:r>
              <a:rPr lang="en" sz="1350">
                <a:solidFill>
                  <a:srgbClr val="FFFFFF"/>
                </a:solidFill>
                <a:latin typeface="Architects Daughter"/>
                <a:ea typeface="Architects Daughter"/>
                <a:cs typeface="Architects Daughter"/>
                <a:sym typeface="Architects Daughter"/>
              </a:rPr>
              <a:t>Since the COVID -19 pandemic has disrupted the conventional life style of individuals across the world, the virtual world has come to the rescue. Amongst several educational establishments faculties have shifted their base to virtual platforms to conduct classes  online. But there are many students around the globe who struggle to attend their online classes properly because of reasons like internet connectivity issue, not having proper devices, not having proper place to study etc..</a:t>
            </a:r>
            <a:endParaRPr sz="1350">
              <a:solidFill>
                <a:srgbClr val="FFFFFF"/>
              </a:solidFill>
              <a:latin typeface="Architects Daughter"/>
              <a:ea typeface="Architects Daughter"/>
              <a:cs typeface="Architects Daughter"/>
              <a:sym typeface="Architects Daughter"/>
            </a:endParaRPr>
          </a:p>
          <a:p>
            <a:pPr marL="457200" lvl="0" indent="-314325" algn="l" rtl="0">
              <a:lnSpc>
                <a:spcPct val="100000"/>
              </a:lnSpc>
              <a:spcBef>
                <a:spcPts val="0"/>
              </a:spcBef>
              <a:spcAft>
                <a:spcPts val="0"/>
              </a:spcAft>
              <a:buClr>
                <a:srgbClr val="FFFFFF"/>
              </a:buClr>
              <a:buSzPts val="1350"/>
              <a:buFont typeface="Architects Daughter"/>
              <a:buChar char="●"/>
            </a:pPr>
            <a:r>
              <a:rPr lang="en" sz="1350">
                <a:solidFill>
                  <a:srgbClr val="FFFFFF"/>
                </a:solidFill>
                <a:latin typeface="Architects Daughter"/>
                <a:ea typeface="Architects Daughter"/>
                <a:cs typeface="Architects Daughter"/>
                <a:sym typeface="Architects Daughter"/>
              </a:rPr>
              <a:t>But there are people who struggle to understand what’s being taught in the virtual classes because of certain sensory,cognitive or functional disabilities. </a:t>
            </a:r>
            <a:endParaRPr sz="1350">
              <a:solidFill>
                <a:srgbClr val="FFFFFF"/>
              </a:solidFill>
              <a:latin typeface="Architects Daughter"/>
              <a:ea typeface="Architects Daughter"/>
              <a:cs typeface="Architects Daughter"/>
              <a:sym typeface="Architects Daughter"/>
            </a:endParaRPr>
          </a:p>
          <a:p>
            <a:pPr marL="457200" lvl="0" indent="-314325" algn="l" rtl="0">
              <a:lnSpc>
                <a:spcPct val="100000"/>
              </a:lnSpc>
              <a:spcBef>
                <a:spcPts val="0"/>
              </a:spcBef>
              <a:spcAft>
                <a:spcPts val="0"/>
              </a:spcAft>
              <a:buClr>
                <a:srgbClr val="FFFFFF"/>
              </a:buClr>
              <a:buSzPts val="1350"/>
              <a:buFont typeface="Architects Daughter"/>
              <a:buChar char="●"/>
            </a:pPr>
            <a:r>
              <a:rPr lang="en" sz="1350">
                <a:solidFill>
                  <a:srgbClr val="FFFFFF"/>
                </a:solidFill>
                <a:latin typeface="Architects Daughter"/>
                <a:ea typeface="Architects Daughter"/>
                <a:cs typeface="Architects Daughter"/>
                <a:sym typeface="Architects Daughter"/>
              </a:rPr>
              <a:t>Specifically, individuals with hearing impairments, with partial or complete loss of hearing are prevented from participating in live (synchronous) cooperative e-learning activities, because of the common reliance on voice communication in such activities. whereas speech-to-text systems offer an eventual pathway for the Deaf individuals to follow the communication, it doesn't enable them to participate within the same mode. Not all deaf individuals have the same communication skills: some people communicate using oral language and/or writing and lip-reading, whereas others use Sign Language. Some are bilingual deaf people that use both kinds of communication.</a:t>
            </a:r>
            <a:endParaRPr sz="1350">
              <a:solidFill>
                <a:srgbClr val="FFFFFF"/>
              </a:solidFill>
              <a:latin typeface="Architects Daughter"/>
              <a:ea typeface="Architects Daughter"/>
              <a:cs typeface="Architects Daughter"/>
              <a:sym typeface="Architects Daughter"/>
            </a:endParaRPr>
          </a:p>
        </p:txBody>
      </p:sp>
      <p:pic>
        <p:nvPicPr>
          <p:cNvPr id="106" name="Google Shape;106;p23"/>
          <p:cNvPicPr preferRelativeResize="0"/>
          <p:nvPr/>
        </p:nvPicPr>
        <p:blipFill>
          <a:blip r:embed="rId3">
            <a:alphaModFix/>
          </a:blip>
          <a:stretch>
            <a:fillRect/>
          </a:stretch>
        </p:blipFill>
        <p:spPr>
          <a:xfrm>
            <a:off x="7004625" y="949125"/>
            <a:ext cx="1986974" cy="3258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4"/>
          <p:cNvPicPr preferRelativeResize="0"/>
          <p:nvPr/>
        </p:nvPicPr>
        <p:blipFill>
          <a:blip r:embed="rId3">
            <a:alphaModFix/>
          </a:blip>
          <a:stretch>
            <a:fillRect/>
          </a:stretch>
        </p:blipFill>
        <p:spPr>
          <a:xfrm>
            <a:off x="152625" y="90250"/>
            <a:ext cx="3012675" cy="2391275"/>
          </a:xfrm>
          <a:prstGeom prst="rect">
            <a:avLst/>
          </a:prstGeom>
          <a:noFill/>
          <a:ln>
            <a:noFill/>
          </a:ln>
        </p:spPr>
      </p:pic>
      <p:sp>
        <p:nvSpPr>
          <p:cNvPr id="112" name="Google Shape;112;p24"/>
          <p:cNvSpPr txBox="1">
            <a:spLocks noGrp="1"/>
          </p:cNvSpPr>
          <p:nvPr>
            <p:ph type="body" idx="1"/>
          </p:nvPr>
        </p:nvSpPr>
        <p:spPr>
          <a:xfrm>
            <a:off x="3205500" y="406075"/>
            <a:ext cx="5805600" cy="2165700"/>
          </a:xfrm>
          <a:prstGeom prst="rect">
            <a:avLst/>
          </a:prstGeom>
          <a:solidFill>
            <a:srgbClr val="6A2F4C">
              <a:alpha val="44380"/>
            </a:srgbClr>
          </a:solidFill>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600">
                <a:solidFill>
                  <a:srgbClr val="FFFFFF"/>
                </a:solidFill>
                <a:latin typeface="Architects Daughter"/>
                <a:ea typeface="Architects Daughter"/>
                <a:cs typeface="Architects Daughter"/>
                <a:sym typeface="Architects Daughter"/>
              </a:rPr>
              <a:t>Nowadays, to make video streaming on the internet more accessible for everyone, people are using different ways to achieve this, such as adding captions in videos, including audio description or adding transcript to videos which are helpful for people with hearing impairment. We want to make streaming videos a bit more accessible for everyone by using our app.</a:t>
            </a:r>
            <a:endParaRPr sz="2200">
              <a:solidFill>
                <a:srgbClr val="FFFFFF"/>
              </a:solidFill>
              <a:latin typeface="Architects Daughter"/>
              <a:ea typeface="Architects Daughter"/>
              <a:cs typeface="Architects Daughter"/>
              <a:sym typeface="Architects Daughter"/>
            </a:endParaRPr>
          </a:p>
        </p:txBody>
      </p:sp>
      <p:sp>
        <p:nvSpPr>
          <p:cNvPr id="113" name="Google Shape;113;p24"/>
          <p:cNvSpPr txBox="1"/>
          <p:nvPr/>
        </p:nvSpPr>
        <p:spPr>
          <a:xfrm>
            <a:off x="597825" y="2729675"/>
            <a:ext cx="7636200" cy="2413500"/>
          </a:xfrm>
          <a:prstGeom prst="rect">
            <a:avLst/>
          </a:prstGeom>
          <a:solidFill>
            <a:srgbClr val="6A2F4C">
              <a:alpha val="44380"/>
            </a:srgbClr>
          </a:solid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600">
                <a:solidFill>
                  <a:srgbClr val="FFFFFF"/>
                </a:solidFill>
                <a:latin typeface="Architects Daughter"/>
                <a:ea typeface="Architects Daughter"/>
                <a:cs typeface="Architects Daughter"/>
                <a:sym typeface="Architects Daughter"/>
              </a:rPr>
              <a:t>In our app we are going to use Sign language to help people with hearing impairment. Our app takes audio as an input and converts it into Indian Sign Language. With our app we hope to make virtual world a better facility for the hearing impaired individuals . Our app aims to get rid of communication barriers by creating the audio track content from online videos obtainable to hearing-impaired people by mechanically generating a video-based speech to signing translation.</a:t>
            </a:r>
            <a:endParaRPr sz="1600">
              <a:solidFill>
                <a:srgbClr val="FFFFFF"/>
              </a:solidFill>
              <a:latin typeface="Architects Daughter"/>
              <a:ea typeface="Architects Daughter"/>
              <a:cs typeface="Architects Daughter"/>
              <a:sym typeface="Architects Daughter"/>
            </a:endParaRPr>
          </a:p>
          <a:p>
            <a:pPr marL="0" lvl="0" indent="0" algn="l" rtl="0">
              <a:lnSpc>
                <a:spcPct val="115000"/>
              </a:lnSpc>
              <a:spcBef>
                <a:spcPts val="0"/>
              </a:spcBef>
              <a:spcAft>
                <a:spcPts val="0"/>
              </a:spcAft>
              <a:buClr>
                <a:schemeClr val="dk1"/>
              </a:buClr>
              <a:buSzPts val="1100"/>
              <a:buFont typeface="Arial"/>
              <a:buNone/>
            </a:pPr>
            <a:r>
              <a:rPr lang="en" sz="1600">
                <a:solidFill>
                  <a:srgbClr val="FFFFFF"/>
                </a:solidFill>
                <a:latin typeface="Architects Daughter"/>
                <a:ea typeface="Architects Daughter"/>
                <a:cs typeface="Architects Daughter"/>
                <a:sym typeface="Architects Daughter"/>
              </a:rPr>
              <a:t>Our app will be easy to use and easily accessible for everyone.</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5"/>
          <p:cNvSpPr txBox="1">
            <a:spLocks noGrp="1"/>
          </p:cNvSpPr>
          <p:nvPr>
            <p:ph type="title"/>
          </p:nvPr>
        </p:nvSpPr>
        <p:spPr>
          <a:xfrm>
            <a:off x="311700" y="445025"/>
            <a:ext cx="6308400" cy="572700"/>
          </a:xfrm>
          <a:prstGeom prst="rect">
            <a:avLst/>
          </a:prstGeom>
          <a:solidFill>
            <a:schemeClr val="accent2"/>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5"/>
                </a:solidFill>
                <a:latin typeface="Architects Daughter"/>
                <a:ea typeface="Architects Daughter"/>
                <a:cs typeface="Architects Daughter"/>
                <a:sym typeface="Architects Daughter"/>
              </a:rPr>
              <a:t>Existing work with limitations</a:t>
            </a:r>
            <a:endParaRPr>
              <a:solidFill>
                <a:schemeClr val="accent5"/>
              </a:solidFill>
              <a:latin typeface="Architects Daughter"/>
              <a:ea typeface="Architects Daughter"/>
              <a:cs typeface="Architects Daughter"/>
              <a:sym typeface="Architects Daughter"/>
            </a:endParaRPr>
          </a:p>
        </p:txBody>
      </p:sp>
      <p:sp>
        <p:nvSpPr>
          <p:cNvPr id="119" name="Google Shape;119;p25"/>
          <p:cNvSpPr txBox="1">
            <a:spLocks noGrp="1"/>
          </p:cNvSpPr>
          <p:nvPr>
            <p:ph type="body" idx="1"/>
          </p:nvPr>
        </p:nvSpPr>
        <p:spPr>
          <a:xfrm>
            <a:off x="266575" y="1152475"/>
            <a:ext cx="5474700" cy="3416400"/>
          </a:xfrm>
          <a:prstGeom prst="rect">
            <a:avLst/>
          </a:prstGeom>
          <a:solidFill>
            <a:srgbClr val="6A2F4C">
              <a:alpha val="44380"/>
            </a:srgbClr>
          </a:solidFill>
        </p:spPr>
        <p:txBody>
          <a:bodyPr spcFirstLastPara="1" wrap="square" lIns="91425" tIns="91425" rIns="91425" bIns="91425" anchor="t" anchorCtr="0">
            <a:noAutofit/>
          </a:bodyPr>
          <a:lstStyle/>
          <a:p>
            <a:pPr marL="457200" lvl="0" indent="-336550" algn="l" rtl="0">
              <a:spcBef>
                <a:spcPts val="0"/>
              </a:spcBef>
              <a:spcAft>
                <a:spcPts val="0"/>
              </a:spcAft>
              <a:buClr>
                <a:srgbClr val="FFFFFF"/>
              </a:buClr>
              <a:buSzPts val="1700"/>
              <a:buFont typeface="Architects Daughter"/>
              <a:buChar char="●"/>
            </a:pPr>
            <a:r>
              <a:rPr lang="en" sz="1700">
                <a:solidFill>
                  <a:srgbClr val="FFFFFF"/>
                </a:solidFill>
                <a:latin typeface="Architects Daughter"/>
                <a:ea typeface="Architects Daughter"/>
                <a:cs typeface="Architects Daughter"/>
                <a:sym typeface="Architects Daughter"/>
              </a:rPr>
              <a:t>In India, there are no app that converts audio to </a:t>
            </a:r>
            <a:r>
              <a:rPr lang="en" sz="1700" b="1">
                <a:solidFill>
                  <a:srgbClr val="FFFFFF"/>
                </a:solidFill>
                <a:latin typeface="Architects Daughter"/>
                <a:ea typeface="Architects Daughter"/>
                <a:cs typeface="Architects Daughter"/>
                <a:sym typeface="Architects Daughter"/>
              </a:rPr>
              <a:t>Indian Sign Language</a:t>
            </a:r>
            <a:r>
              <a:rPr lang="en" sz="1700">
                <a:solidFill>
                  <a:srgbClr val="FFFFFF"/>
                </a:solidFill>
                <a:latin typeface="Architects Daughter"/>
                <a:ea typeface="Architects Daughter"/>
                <a:cs typeface="Architects Daughter"/>
                <a:sym typeface="Architects Daughter"/>
              </a:rPr>
              <a:t>.</a:t>
            </a:r>
            <a:endParaRPr sz="1700">
              <a:solidFill>
                <a:srgbClr val="FFFFFF"/>
              </a:solidFill>
              <a:latin typeface="Architects Daughter"/>
              <a:ea typeface="Architects Daughter"/>
              <a:cs typeface="Architects Daughter"/>
              <a:sym typeface="Architects Daughter"/>
            </a:endParaRPr>
          </a:p>
          <a:p>
            <a:pPr marL="914400" lvl="1" indent="-336550" algn="l" rtl="0">
              <a:spcBef>
                <a:spcPts val="0"/>
              </a:spcBef>
              <a:spcAft>
                <a:spcPts val="0"/>
              </a:spcAft>
              <a:buClr>
                <a:srgbClr val="FFFFFF"/>
              </a:buClr>
              <a:buSzPts val="1700"/>
              <a:buFont typeface="Architects Daughter"/>
              <a:buChar char="○"/>
            </a:pPr>
            <a:r>
              <a:rPr lang="en" sz="1700">
                <a:solidFill>
                  <a:srgbClr val="FFFFFF"/>
                </a:solidFill>
                <a:latin typeface="Architects Daughter"/>
                <a:ea typeface="Architects Daughter"/>
                <a:cs typeface="Architects Daughter"/>
                <a:sym typeface="Architects Daughter"/>
              </a:rPr>
              <a:t>There are a lot of apps available that teach Indian Sign Language but they do not convert audio to </a:t>
            </a:r>
            <a:r>
              <a:rPr lang="en" sz="1700" b="1">
                <a:solidFill>
                  <a:srgbClr val="FFFFFF"/>
                </a:solidFill>
                <a:latin typeface="Architects Daughter"/>
                <a:ea typeface="Architects Daughter"/>
                <a:cs typeface="Architects Daughter"/>
                <a:sym typeface="Architects Daughter"/>
              </a:rPr>
              <a:t>Indian Sign Language</a:t>
            </a:r>
            <a:r>
              <a:rPr lang="en" sz="1700">
                <a:solidFill>
                  <a:srgbClr val="FFFFFF"/>
                </a:solidFill>
                <a:latin typeface="Architects Daughter"/>
                <a:ea typeface="Architects Daughter"/>
                <a:cs typeface="Architects Daughter"/>
                <a:sym typeface="Architects Daughter"/>
              </a:rPr>
              <a:t>.</a:t>
            </a:r>
            <a:endParaRPr sz="1700">
              <a:solidFill>
                <a:srgbClr val="FFFFFF"/>
              </a:solidFill>
              <a:latin typeface="Architects Daughter"/>
              <a:ea typeface="Architects Daughter"/>
              <a:cs typeface="Architects Daughter"/>
              <a:sym typeface="Architects Daughter"/>
            </a:endParaRPr>
          </a:p>
          <a:p>
            <a:pPr marL="457200" lvl="0" indent="-336550" algn="l" rtl="0">
              <a:spcBef>
                <a:spcPts val="0"/>
              </a:spcBef>
              <a:spcAft>
                <a:spcPts val="0"/>
              </a:spcAft>
              <a:buClr>
                <a:srgbClr val="FFFFFF"/>
              </a:buClr>
              <a:buSzPts val="1700"/>
              <a:buFont typeface="Architects Daughter"/>
              <a:buChar char="●"/>
            </a:pPr>
            <a:r>
              <a:rPr lang="en" sz="1700">
                <a:solidFill>
                  <a:srgbClr val="FFFFFF"/>
                </a:solidFill>
                <a:latin typeface="Architects Daughter"/>
                <a:ea typeface="Architects Daughter"/>
                <a:cs typeface="Architects Daughter"/>
                <a:sym typeface="Architects Daughter"/>
              </a:rPr>
              <a:t>The existing apps don’t convert audio to Sign language real time, they convert one sentence at a time.</a:t>
            </a:r>
            <a:endParaRPr sz="1700">
              <a:solidFill>
                <a:srgbClr val="FFFFFF"/>
              </a:solidFill>
              <a:latin typeface="Architects Daughter"/>
              <a:ea typeface="Architects Daughter"/>
              <a:cs typeface="Architects Daughter"/>
              <a:sym typeface="Architects Daughter"/>
            </a:endParaRPr>
          </a:p>
          <a:p>
            <a:pPr marL="457200" lvl="0" indent="-336550" algn="l" rtl="0">
              <a:spcBef>
                <a:spcPts val="0"/>
              </a:spcBef>
              <a:spcAft>
                <a:spcPts val="0"/>
              </a:spcAft>
              <a:buClr>
                <a:srgbClr val="FFFFFF"/>
              </a:buClr>
              <a:buSzPts val="1700"/>
              <a:buFont typeface="Architects Daughter"/>
              <a:buChar char="●"/>
            </a:pPr>
            <a:r>
              <a:rPr lang="en" sz="1700">
                <a:solidFill>
                  <a:srgbClr val="FFFFFF"/>
                </a:solidFill>
                <a:latin typeface="Architects Daughter"/>
                <a:ea typeface="Architects Daughter"/>
                <a:cs typeface="Architects Daughter"/>
                <a:sym typeface="Architects Daughter"/>
              </a:rPr>
              <a:t>Our app will be ad-free.</a:t>
            </a:r>
            <a:endParaRPr sz="1700">
              <a:solidFill>
                <a:srgbClr val="FFFFFF"/>
              </a:solidFill>
              <a:latin typeface="Architects Daughter"/>
              <a:ea typeface="Architects Daughter"/>
              <a:cs typeface="Architects Daughter"/>
              <a:sym typeface="Architects Daughter"/>
            </a:endParaRPr>
          </a:p>
        </p:txBody>
      </p:sp>
      <p:pic>
        <p:nvPicPr>
          <p:cNvPr id="120" name="Google Shape;120;p25"/>
          <p:cNvPicPr preferRelativeResize="0"/>
          <p:nvPr/>
        </p:nvPicPr>
        <p:blipFill>
          <a:blip r:embed="rId3">
            <a:alphaModFix/>
          </a:blip>
          <a:stretch>
            <a:fillRect/>
          </a:stretch>
        </p:blipFill>
        <p:spPr>
          <a:xfrm>
            <a:off x="5893675" y="1170125"/>
            <a:ext cx="3097925" cy="3097925"/>
          </a:xfrm>
          <a:prstGeom prst="rect">
            <a:avLst/>
          </a:prstGeom>
          <a:noFill/>
          <a:ln>
            <a:noFill/>
          </a:ln>
        </p:spPr>
      </p:pic>
      <p:sp>
        <p:nvSpPr>
          <p:cNvPr id="121" name="Google Shape;121;p25"/>
          <p:cNvSpPr txBox="1"/>
          <p:nvPr/>
        </p:nvSpPr>
        <p:spPr>
          <a:xfrm>
            <a:off x="6551488" y="1071550"/>
            <a:ext cx="178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“Hello”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6"/>
          <p:cNvSpPr txBox="1">
            <a:spLocks noGrp="1"/>
          </p:cNvSpPr>
          <p:nvPr>
            <p:ph type="title"/>
          </p:nvPr>
        </p:nvSpPr>
        <p:spPr>
          <a:xfrm>
            <a:off x="377775" y="68100"/>
            <a:ext cx="3405300" cy="927600"/>
          </a:xfrm>
          <a:prstGeom prst="rect">
            <a:avLst/>
          </a:prstGeom>
          <a:solidFill>
            <a:schemeClr val="accent2"/>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00000"/>
                </a:solidFill>
              </a:rPr>
              <a:t>About our framework:-</a:t>
            </a:r>
            <a:endParaRPr>
              <a:solidFill>
                <a:srgbClr val="000000"/>
              </a:solidFill>
            </a:endParaRPr>
          </a:p>
        </p:txBody>
      </p:sp>
      <p:sp>
        <p:nvSpPr>
          <p:cNvPr id="127" name="Google Shape;127;p26"/>
          <p:cNvSpPr txBox="1"/>
          <p:nvPr/>
        </p:nvSpPr>
        <p:spPr>
          <a:xfrm>
            <a:off x="6859163" y="4346625"/>
            <a:ext cx="1512300" cy="615600"/>
          </a:xfrm>
          <a:prstGeom prst="rect">
            <a:avLst/>
          </a:prstGeom>
          <a:solidFill>
            <a:srgbClr val="D0E0E3"/>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Split Screen on phone</a:t>
            </a:r>
            <a:endParaRPr/>
          </a:p>
        </p:txBody>
      </p:sp>
      <p:sp>
        <p:nvSpPr>
          <p:cNvPr id="128" name="Google Shape;128;p26"/>
          <p:cNvSpPr/>
          <p:nvPr/>
        </p:nvSpPr>
        <p:spPr>
          <a:xfrm>
            <a:off x="6470350" y="193875"/>
            <a:ext cx="2411100" cy="40857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9" name="Google Shape;129;p26"/>
          <p:cNvPicPr preferRelativeResize="0"/>
          <p:nvPr/>
        </p:nvPicPr>
        <p:blipFill>
          <a:blip r:embed="rId3">
            <a:alphaModFix/>
          </a:blip>
          <a:stretch>
            <a:fillRect/>
          </a:stretch>
        </p:blipFill>
        <p:spPr>
          <a:xfrm>
            <a:off x="6470350" y="508991"/>
            <a:ext cx="2411100" cy="2046611"/>
          </a:xfrm>
          <a:prstGeom prst="rect">
            <a:avLst/>
          </a:prstGeom>
          <a:noFill/>
          <a:ln>
            <a:noFill/>
          </a:ln>
        </p:spPr>
      </p:pic>
      <p:pic>
        <p:nvPicPr>
          <p:cNvPr id="130" name="Google Shape;130;p26"/>
          <p:cNvPicPr preferRelativeResize="0"/>
          <p:nvPr/>
        </p:nvPicPr>
        <p:blipFill>
          <a:blip r:embed="rId4">
            <a:alphaModFix/>
          </a:blip>
          <a:stretch>
            <a:fillRect/>
          </a:stretch>
        </p:blipFill>
        <p:spPr>
          <a:xfrm>
            <a:off x="6800925" y="2622682"/>
            <a:ext cx="1628775" cy="1656868"/>
          </a:xfrm>
          <a:prstGeom prst="rect">
            <a:avLst/>
          </a:prstGeom>
          <a:noFill/>
          <a:ln>
            <a:noFill/>
          </a:ln>
        </p:spPr>
      </p:pic>
      <p:cxnSp>
        <p:nvCxnSpPr>
          <p:cNvPr id="131" name="Google Shape;131;p26"/>
          <p:cNvCxnSpPr/>
          <p:nvPr/>
        </p:nvCxnSpPr>
        <p:spPr>
          <a:xfrm rot="10800000">
            <a:off x="5752750" y="1227936"/>
            <a:ext cx="744300" cy="0"/>
          </a:xfrm>
          <a:prstGeom prst="straightConnector1">
            <a:avLst/>
          </a:prstGeom>
          <a:noFill/>
          <a:ln w="9525" cap="flat" cmpd="sng">
            <a:solidFill>
              <a:schemeClr val="dk2"/>
            </a:solidFill>
            <a:prstDash val="solid"/>
            <a:round/>
            <a:headEnd type="none" w="med" len="med"/>
            <a:tailEnd type="triangle" w="med" len="med"/>
          </a:ln>
        </p:spPr>
      </p:cxnSp>
      <p:cxnSp>
        <p:nvCxnSpPr>
          <p:cNvPr id="132" name="Google Shape;132;p26"/>
          <p:cNvCxnSpPr/>
          <p:nvPr/>
        </p:nvCxnSpPr>
        <p:spPr>
          <a:xfrm flipH="1">
            <a:off x="5820188" y="3261855"/>
            <a:ext cx="710400" cy="11400"/>
          </a:xfrm>
          <a:prstGeom prst="straightConnector1">
            <a:avLst/>
          </a:prstGeom>
          <a:noFill/>
          <a:ln w="9525" cap="flat" cmpd="sng">
            <a:solidFill>
              <a:schemeClr val="dk2"/>
            </a:solidFill>
            <a:prstDash val="solid"/>
            <a:round/>
            <a:headEnd type="none" w="med" len="med"/>
            <a:tailEnd type="triangle" w="med" len="med"/>
          </a:ln>
        </p:spPr>
      </p:cxnSp>
      <p:sp>
        <p:nvSpPr>
          <p:cNvPr id="133" name="Google Shape;133;p26"/>
          <p:cNvSpPr txBox="1"/>
          <p:nvPr/>
        </p:nvSpPr>
        <p:spPr>
          <a:xfrm>
            <a:off x="4388050" y="995550"/>
            <a:ext cx="1364700" cy="400200"/>
          </a:xfrm>
          <a:prstGeom prst="rect">
            <a:avLst/>
          </a:prstGeom>
          <a:solidFill>
            <a:srgbClr val="A2C4C9"/>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User’s Video</a:t>
            </a:r>
            <a:endParaRPr/>
          </a:p>
        </p:txBody>
      </p:sp>
      <p:sp>
        <p:nvSpPr>
          <p:cNvPr id="134" name="Google Shape;134;p26"/>
          <p:cNvSpPr txBox="1"/>
          <p:nvPr/>
        </p:nvSpPr>
        <p:spPr>
          <a:xfrm>
            <a:off x="4568000" y="2645750"/>
            <a:ext cx="1252200" cy="1262100"/>
          </a:xfrm>
          <a:prstGeom prst="rect">
            <a:avLst/>
          </a:prstGeom>
          <a:solidFill>
            <a:srgbClr val="A2C4C9"/>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App translating the video’s audio to ISL in real time</a:t>
            </a:r>
            <a:endParaRPr/>
          </a:p>
        </p:txBody>
      </p:sp>
      <p:sp>
        <p:nvSpPr>
          <p:cNvPr id="135" name="Google Shape;135;p26"/>
          <p:cNvSpPr txBox="1"/>
          <p:nvPr/>
        </p:nvSpPr>
        <p:spPr>
          <a:xfrm>
            <a:off x="377775" y="1154400"/>
            <a:ext cx="3136200" cy="2924400"/>
          </a:xfrm>
          <a:prstGeom prst="rect">
            <a:avLst/>
          </a:prstGeom>
          <a:solidFill>
            <a:schemeClr val="lt2"/>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latin typeface="Architects Daughter"/>
                <a:ea typeface="Architects Daughter"/>
                <a:cs typeface="Architects Daughter"/>
                <a:sym typeface="Architects Daughter"/>
              </a:rPr>
              <a:t>Our app works in split screen mode.</a:t>
            </a:r>
            <a:endParaRPr sz="1800">
              <a:latin typeface="Architects Daughter"/>
              <a:ea typeface="Architects Daughter"/>
              <a:cs typeface="Architects Daughter"/>
              <a:sym typeface="Architects Daughter"/>
            </a:endParaRPr>
          </a:p>
          <a:p>
            <a:pPr marL="0" lvl="0" indent="0" algn="l" rtl="0">
              <a:spcBef>
                <a:spcPts val="0"/>
              </a:spcBef>
              <a:spcAft>
                <a:spcPts val="0"/>
              </a:spcAft>
              <a:buNone/>
            </a:pPr>
            <a:r>
              <a:rPr lang="en" sz="1800">
                <a:latin typeface="Architects Daughter"/>
                <a:ea typeface="Architects Daughter"/>
                <a:cs typeface="Architects Daughter"/>
                <a:sym typeface="Architects Daughter"/>
              </a:rPr>
              <a:t>As shown in the figure, the above part is the user’s video (for eg: online lectures) and below it is our app which is translating the audio from the video to ISL in real time. </a:t>
            </a:r>
            <a:endParaRPr sz="1800">
              <a:latin typeface="Architects Daughter"/>
              <a:ea typeface="Architects Daughter"/>
              <a:cs typeface="Architects Daughter"/>
              <a:sym typeface="Architects Daughter"/>
            </a:endParaRPr>
          </a:p>
          <a:p>
            <a:pPr marL="0" lvl="0" indent="0" algn="l" rtl="0">
              <a:spcBef>
                <a:spcPts val="0"/>
              </a:spcBef>
              <a:spcAft>
                <a:spcPts val="0"/>
              </a:spcAft>
              <a:buNone/>
            </a:pPr>
            <a:endParaRPr sz="1600">
              <a:latin typeface="Architects Daughter"/>
              <a:ea typeface="Architects Daughter"/>
              <a:cs typeface="Architects Daughter"/>
              <a:sym typeface="Architects Daught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1469575" y="327350"/>
            <a:ext cx="5776500" cy="5727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chitects Daughter"/>
                <a:ea typeface="Architects Daughter"/>
                <a:cs typeface="Architects Daughter"/>
                <a:sym typeface="Architects Daughter"/>
              </a:rPr>
              <a:t>             Proposed work </a:t>
            </a:r>
            <a:endParaRPr>
              <a:solidFill>
                <a:srgbClr val="FFFFFF"/>
              </a:solidFill>
              <a:latin typeface="Architects Daughter"/>
              <a:ea typeface="Architects Daughter"/>
              <a:cs typeface="Architects Daughter"/>
              <a:sym typeface="Architects Daughter"/>
            </a:endParaRPr>
          </a:p>
        </p:txBody>
      </p:sp>
      <p:sp>
        <p:nvSpPr>
          <p:cNvPr id="141" name="Google Shape;141;p27"/>
          <p:cNvSpPr/>
          <p:nvPr/>
        </p:nvSpPr>
        <p:spPr>
          <a:xfrm>
            <a:off x="501525" y="1656175"/>
            <a:ext cx="1026300" cy="1033200"/>
          </a:xfrm>
          <a:prstGeom prst="rect">
            <a:avLst/>
          </a:prstGeom>
          <a:solidFill>
            <a:srgbClr val="093E6F">
              <a:alpha val="775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Logo page </a:t>
            </a:r>
            <a:endParaRPr>
              <a:solidFill>
                <a:srgbClr val="FFFFFF"/>
              </a:solidFill>
              <a:latin typeface="Architects Daughter"/>
              <a:ea typeface="Architects Daughter"/>
              <a:cs typeface="Architects Daughter"/>
              <a:sym typeface="Architects Daughter"/>
            </a:endParaRPr>
          </a:p>
        </p:txBody>
      </p:sp>
      <p:sp>
        <p:nvSpPr>
          <p:cNvPr id="142" name="Google Shape;142;p27"/>
          <p:cNvSpPr/>
          <p:nvPr/>
        </p:nvSpPr>
        <p:spPr>
          <a:xfrm>
            <a:off x="2126200" y="1656175"/>
            <a:ext cx="1026300" cy="1033200"/>
          </a:xfrm>
          <a:prstGeom prst="rect">
            <a:avLst/>
          </a:prstGeom>
          <a:solidFill>
            <a:srgbClr val="1155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Login page </a:t>
            </a:r>
            <a:endParaRPr>
              <a:solidFill>
                <a:srgbClr val="FFFFFF"/>
              </a:solidFill>
              <a:latin typeface="Architects Daughter"/>
              <a:ea typeface="Architects Daughter"/>
              <a:cs typeface="Architects Daughter"/>
              <a:sym typeface="Architects Daughter"/>
            </a:endParaRPr>
          </a:p>
        </p:txBody>
      </p:sp>
      <p:sp>
        <p:nvSpPr>
          <p:cNvPr id="143" name="Google Shape;143;p27"/>
          <p:cNvSpPr/>
          <p:nvPr/>
        </p:nvSpPr>
        <p:spPr>
          <a:xfrm>
            <a:off x="5391175" y="1656175"/>
            <a:ext cx="1189800" cy="1033200"/>
          </a:xfrm>
          <a:prstGeom prst="rect">
            <a:avLst/>
          </a:prstGeom>
          <a:solidFill>
            <a:srgbClr val="3C78D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Welcome page {welcome phrase.}</a:t>
            </a:r>
            <a:endParaRPr>
              <a:solidFill>
                <a:srgbClr val="FFFFFF"/>
              </a:solidFill>
              <a:latin typeface="Architects Daughter"/>
              <a:ea typeface="Architects Daughter"/>
              <a:cs typeface="Architects Daughter"/>
              <a:sym typeface="Architects Daughter"/>
            </a:endParaRPr>
          </a:p>
        </p:txBody>
      </p:sp>
      <p:sp>
        <p:nvSpPr>
          <p:cNvPr id="144" name="Google Shape;144;p27"/>
          <p:cNvSpPr/>
          <p:nvPr/>
        </p:nvSpPr>
        <p:spPr>
          <a:xfrm>
            <a:off x="7163725" y="1656175"/>
            <a:ext cx="1189800" cy="1033200"/>
          </a:xfrm>
          <a:prstGeom prst="rect">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Directions  to use split screen mode in android</a:t>
            </a:r>
            <a:r>
              <a:rPr lang="en">
                <a:solidFill>
                  <a:srgbClr val="FFFFFF"/>
                </a:solidFill>
              </a:rPr>
              <a:t> </a:t>
            </a:r>
            <a:endParaRPr>
              <a:solidFill>
                <a:srgbClr val="FFFFFF"/>
              </a:solidFill>
            </a:endParaRPr>
          </a:p>
        </p:txBody>
      </p:sp>
      <p:sp>
        <p:nvSpPr>
          <p:cNvPr id="145" name="Google Shape;145;p27"/>
          <p:cNvSpPr/>
          <p:nvPr/>
        </p:nvSpPr>
        <p:spPr>
          <a:xfrm>
            <a:off x="3750875" y="1656163"/>
            <a:ext cx="1189800" cy="1033200"/>
          </a:xfrm>
          <a:prstGeom prst="rect">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Pop outs of App permissions</a:t>
            </a:r>
            <a:endParaRPr>
              <a:solidFill>
                <a:srgbClr val="FFFFFF"/>
              </a:solidFill>
              <a:latin typeface="Architects Daughter"/>
              <a:ea typeface="Architects Daughter"/>
              <a:cs typeface="Architects Daughter"/>
              <a:sym typeface="Architects Daughter"/>
            </a:endParaRPr>
          </a:p>
        </p:txBody>
      </p:sp>
      <p:sp>
        <p:nvSpPr>
          <p:cNvPr id="146" name="Google Shape;146;p27"/>
          <p:cNvSpPr/>
          <p:nvPr/>
        </p:nvSpPr>
        <p:spPr>
          <a:xfrm>
            <a:off x="3656200" y="3247200"/>
            <a:ext cx="830400" cy="1450200"/>
          </a:xfrm>
          <a:prstGeom prst="rect">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Video lecture</a:t>
            </a:r>
            <a:endParaRPr>
              <a:solidFill>
                <a:srgbClr val="FFFFFF"/>
              </a:solidFill>
              <a:latin typeface="Architects Daughter"/>
              <a:ea typeface="Architects Daughter"/>
              <a:cs typeface="Architects Daughter"/>
              <a:sym typeface="Architects Daughter"/>
            </a:endParaRPr>
          </a:p>
        </p:txBody>
      </p:sp>
      <p:sp>
        <p:nvSpPr>
          <p:cNvPr id="147" name="Google Shape;147;p27"/>
          <p:cNvSpPr/>
          <p:nvPr/>
        </p:nvSpPr>
        <p:spPr>
          <a:xfrm>
            <a:off x="4486600" y="3247200"/>
            <a:ext cx="830400" cy="1450200"/>
          </a:xfrm>
          <a:prstGeom prst="rect">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Indian sign language (2 hands)</a:t>
            </a:r>
            <a:endParaRPr>
              <a:solidFill>
                <a:srgbClr val="FFFFFF"/>
              </a:solidFill>
              <a:latin typeface="Architects Daughter"/>
              <a:ea typeface="Architects Daughter"/>
              <a:cs typeface="Architects Daughter"/>
              <a:sym typeface="Architects Daughter"/>
            </a:endParaRPr>
          </a:p>
        </p:txBody>
      </p:sp>
      <p:sp>
        <p:nvSpPr>
          <p:cNvPr id="148" name="Google Shape;148;p27"/>
          <p:cNvSpPr/>
          <p:nvPr/>
        </p:nvSpPr>
        <p:spPr>
          <a:xfrm>
            <a:off x="1660800" y="2005375"/>
            <a:ext cx="371700" cy="3348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49" name="Google Shape;149;p27"/>
          <p:cNvSpPr/>
          <p:nvPr/>
        </p:nvSpPr>
        <p:spPr>
          <a:xfrm>
            <a:off x="3322224" y="2005375"/>
            <a:ext cx="371700" cy="3348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0" name="Google Shape;150;p27"/>
          <p:cNvSpPr/>
          <p:nvPr/>
        </p:nvSpPr>
        <p:spPr>
          <a:xfrm>
            <a:off x="4980075" y="1965063"/>
            <a:ext cx="371700" cy="3348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1" name="Google Shape;151;p27"/>
          <p:cNvSpPr/>
          <p:nvPr/>
        </p:nvSpPr>
        <p:spPr>
          <a:xfrm rot="-5400000" flipH="1">
            <a:off x="6023575" y="2342350"/>
            <a:ext cx="1350900" cy="2392200"/>
          </a:xfrm>
          <a:prstGeom prst="bentUpArrow">
            <a:avLst>
              <a:gd name="adj1" fmla="val 13847"/>
              <a:gd name="adj2" fmla="val 24271"/>
              <a:gd name="adj3" fmla="val 25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2" name="Google Shape;152;p27"/>
          <p:cNvSpPr/>
          <p:nvPr/>
        </p:nvSpPr>
        <p:spPr>
          <a:xfrm>
            <a:off x="6729925" y="2005375"/>
            <a:ext cx="371700" cy="334800"/>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53" name="Google Shape;153;p27"/>
          <p:cNvSpPr/>
          <p:nvPr/>
        </p:nvSpPr>
        <p:spPr>
          <a:xfrm>
            <a:off x="3656200" y="3247200"/>
            <a:ext cx="1660800" cy="223200"/>
          </a:xfrm>
          <a:prstGeom prst="rect">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Split screen view</a:t>
            </a:r>
            <a:endParaRPr>
              <a:solidFill>
                <a:srgbClr val="FFFFFF"/>
              </a:solidFill>
              <a:latin typeface="Architects Daughter"/>
              <a:ea typeface="Architects Daughter"/>
              <a:cs typeface="Architects Daughter"/>
              <a:sym typeface="Architects Daughter"/>
            </a:endParaRPr>
          </a:p>
        </p:txBody>
      </p:sp>
      <p:pic>
        <p:nvPicPr>
          <p:cNvPr id="154" name="Google Shape;154;p27"/>
          <p:cNvPicPr preferRelativeResize="0"/>
          <p:nvPr/>
        </p:nvPicPr>
        <p:blipFill>
          <a:blip r:embed="rId3">
            <a:alphaModFix/>
          </a:blip>
          <a:stretch>
            <a:fillRect/>
          </a:stretch>
        </p:blipFill>
        <p:spPr>
          <a:xfrm>
            <a:off x="501525" y="3091500"/>
            <a:ext cx="2138350" cy="160376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8"/>
          <p:cNvSpPr txBox="1">
            <a:spLocks noGrp="1"/>
          </p:cNvSpPr>
          <p:nvPr>
            <p:ph type="title"/>
          </p:nvPr>
        </p:nvSpPr>
        <p:spPr>
          <a:xfrm>
            <a:off x="2690450" y="383050"/>
            <a:ext cx="3628800" cy="572700"/>
          </a:xfrm>
          <a:prstGeom prst="rect">
            <a:avLst/>
          </a:prstGeom>
          <a:solidFill>
            <a:srgbClr val="00FFFF"/>
          </a:solidFill>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chitects Daughter"/>
                <a:ea typeface="Architects Daughter"/>
                <a:cs typeface="Architects Daughter"/>
                <a:sym typeface="Architects Daughter"/>
              </a:rPr>
              <a:t>      Methodology</a:t>
            </a:r>
            <a:endParaRPr>
              <a:solidFill>
                <a:srgbClr val="FFFFFF"/>
              </a:solidFill>
              <a:latin typeface="Architects Daughter"/>
              <a:ea typeface="Architects Daughter"/>
              <a:cs typeface="Architects Daughter"/>
              <a:sym typeface="Architects Daughter"/>
            </a:endParaRPr>
          </a:p>
        </p:txBody>
      </p:sp>
      <p:sp>
        <p:nvSpPr>
          <p:cNvPr id="160" name="Google Shape;160;p28"/>
          <p:cNvSpPr/>
          <p:nvPr/>
        </p:nvSpPr>
        <p:spPr>
          <a:xfrm flipH="1">
            <a:off x="2585618" y="2112574"/>
            <a:ext cx="1832677" cy="1347652"/>
          </a:xfrm>
          <a:prstGeom prst="flowChartDisplay">
            <a:avLst/>
          </a:prstGeom>
          <a:solidFill>
            <a:srgbClr val="741B4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61" name="Google Shape;161;p28"/>
          <p:cNvSpPr/>
          <p:nvPr/>
        </p:nvSpPr>
        <p:spPr>
          <a:xfrm flipH="1">
            <a:off x="6859643" y="2112574"/>
            <a:ext cx="1832677" cy="1347652"/>
          </a:xfrm>
          <a:prstGeom prst="flowChartDisplay">
            <a:avLst/>
          </a:prstGeom>
          <a:solidFill>
            <a:srgbClr val="C27BA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Representation(Animated hands interpreting audio)</a:t>
            </a:r>
            <a:endParaRPr>
              <a:solidFill>
                <a:srgbClr val="FFFFFF"/>
              </a:solidFill>
              <a:latin typeface="Architects Daughter"/>
              <a:ea typeface="Architects Daughter"/>
              <a:cs typeface="Architects Daughter"/>
              <a:sym typeface="Architects Daughter"/>
            </a:endParaRPr>
          </a:p>
        </p:txBody>
      </p:sp>
      <p:sp>
        <p:nvSpPr>
          <p:cNvPr id="162" name="Google Shape;162;p28"/>
          <p:cNvSpPr/>
          <p:nvPr/>
        </p:nvSpPr>
        <p:spPr>
          <a:xfrm flipH="1">
            <a:off x="4770493" y="2112574"/>
            <a:ext cx="1832677" cy="1347652"/>
          </a:xfrm>
          <a:prstGeom prst="flowChartDisplay">
            <a:avLst/>
          </a:prstGeom>
          <a:solidFill>
            <a:srgbClr val="A64D7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Synchronous translation</a:t>
            </a:r>
            <a:endParaRPr>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(LSTM)-(speech-to-sign language)</a:t>
            </a:r>
            <a:endParaRPr>
              <a:solidFill>
                <a:srgbClr val="FFFFFF"/>
              </a:solidFill>
              <a:latin typeface="Architects Daughter"/>
              <a:ea typeface="Architects Daughter"/>
              <a:cs typeface="Architects Daughter"/>
              <a:sym typeface="Architects Daughter"/>
            </a:endParaRPr>
          </a:p>
        </p:txBody>
      </p:sp>
      <p:sp>
        <p:nvSpPr>
          <p:cNvPr id="163" name="Google Shape;163;p28"/>
          <p:cNvSpPr/>
          <p:nvPr/>
        </p:nvSpPr>
        <p:spPr>
          <a:xfrm flipH="1">
            <a:off x="311693" y="2112574"/>
            <a:ext cx="1832677" cy="1347652"/>
          </a:xfrm>
          <a:prstGeom prst="flowChartDisplay">
            <a:avLst/>
          </a:prstGeom>
          <a:solidFill>
            <a:srgbClr val="4C113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Architects Daughter"/>
                <a:ea typeface="Architects Daughter"/>
                <a:cs typeface="Architects Daughter"/>
                <a:sym typeface="Architects Daughter"/>
              </a:rPr>
              <a:t>Audio (input) as dataset </a:t>
            </a:r>
            <a:endParaRPr>
              <a:solidFill>
                <a:srgbClr val="FFFFFF"/>
              </a:solidFill>
              <a:latin typeface="Architects Daughter"/>
              <a:ea typeface="Architects Daughter"/>
              <a:cs typeface="Architects Daughter"/>
              <a:sym typeface="Architects Daughter"/>
            </a:endParaRPr>
          </a:p>
        </p:txBody>
      </p:sp>
      <p:sp>
        <p:nvSpPr>
          <p:cNvPr id="164" name="Google Shape;164;p28"/>
          <p:cNvSpPr txBox="1"/>
          <p:nvPr/>
        </p:nvSpPr>
        <p:spPr>
          <a:xfrm>
            <a:off x="2629850" y="2198125"/>
            <a:ext cx="17442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a:solidFill>
                  <a:srgbClr val="FFFFFF"/>
                </a:solidFill>
                <a:latin typeface="Architects Daughter"/>
                <a:ea typeface="Architects Daughter"/>
                <a:cs typeface="Architects Daughter"/>
                <a:sym typeface="Architects Daughter"/>
              </a:rPr>
              <a:t>Recognition(the technology needed to capture and interpret audio)</a:t>
            </a:r>
            <a:endParaRPr>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endParaRPr>
              <a:solidFill>
                <a:srgbClr val="FFFFFF"/>
              </a:solidFill>
              <a:latin typeface="Architects Daughter"/>
              <a:ea typeface="Architects Daughter"/>
              <a:cs typeface="Architects Daughter"/>
              <a:sym typeface="Architects Daughter"/>
            </a:endParaRPr>
          </a:p>
        </p:txBody>
      </p:sp>
      <p:sp>
        <p:nvSpPr>
          <p:cNvPr id="165" name="Google Shape;165;p28"/>
          <p:cNvSpPr/>
          <p:nvPr/>
        </p:nvSpPr>
        <p:spPr>
          <a:xfrm rot="10800000" flipH="1">
            <a:off x="1820025" y="3544300"/>
            <a:ext cx="1085100" cy="593100"/>
          </a:xfrm>
          <a:prstGeom prst="curvedDownArrow">
            <a:avLst>
              <a:gd name="adj1" fmla="val 25000"/>
              <a:gd name="adj2" fmla="val 50000"/>
              <a:gd name="adj3" fmla="val 25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66" name="Google Shape;166;p28"/>
          <p:cNvSpPr/>
          <p:nvPr/>
        </p:nvSpPr>
        <p:spPr>
          <a:xfrm rot="10800000" flipH="1">
            <a:off x="4024175" y="3544300"/>
            <a:ext cx="1085100" cy="593100"/>
          </a:xfrm>
          <a:prstGeom prst="curvedDownArrow">
            <a:avLst>
              <a:gd name="adj1" fmla="val 25000"/>
              <a:gd name="adj2" fmla="val 50000"/>
              <a:gd name="adj3" fmla="val 25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67" name="Google Shape;167;p28"/>
          <p:cNvSpPr/>
          <p:nvPr/>
        </p:nvSpPr>
        <p:spPr>
          <a:xfrm rot="10800000" flipH="1">
            <a:off x="6228325" y="3572000"/>
            <a:ext cx="1085100" cy="554100"/>
          </a:xfrm>
          <a:prstGeom prst="curvedDownArrow">
            <a:avLst>
              <a:gd name="adj1" fmla="val 25000"/>
              <a:gd name="adj2" fmla="val 50000"/>
              <a:gd name="adj3" fmla="val 25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pic>
        <p:nvPicPr>
          <p:cNvPr id="168" name="Google Shape;168;p28"/>
          <p:cNvPicPr preferRelativeResize="0"/>
          <p:nvPr/>
        </p:nvPicPr>
        <p:blipFill>
          <a:blip r:embed="rId3">
            <a:alphaModFix/>
          </a:blip>
          <a:stretch>
            <a:fillRect/>
          </a:stretch>
        </p:blipFill>
        <p:spPr>
          <a:xfrm>
            <a:off x="6781825" y="193025"/>
            <a:ext cx="1744200" cy="1744200"/>
          </a:xfrm>
          <a:prstGeom prst="rect">
            <a:avLst/>
          </a:prstGeom>
          <a:noFill/>
          <a:ln>
            <a:noFill/>
          </a:ln>
        </p:spPr>
      </p:pic>
      <p:pic>
        <p:nvPicPr>
          <p:cNvPr id="169" name="Google Shape;169;p28"/>
          <p:cNvPicPr preferRelativeResize="0"/>
          <p:nvPr/>
        </p:nvPicPr>
        <p:blipFill>
          <a:blip r:embed="rId4">
            <a:alphaModFix/>
          </a:blip>
          <a:stretch>
            <a:fillRect/>
          </a:stretch>
        </p:blipFill>
        <p:spPr>
          <a:xfrm>
            <a:off x="395200" y="383050"/>
            <a:ext cx="1832675" cy="1101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9"/>
          <p:cNvSpPr txBox="1">
            <a:spLocks noGrp="1"/>
          </p:cNvSpPr>
          <p:nvPr>
            <p:ph type="title"/>
          </p:nvPr>
        </p:nvSpPr>
        <p:spPr>
          <a:xfrm>
            <a:off x="5844375" y="116600"/>
            <a:ext cx="3166800" cy="6321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rgbClr val="FFFFFF"/>
                </a:solidFill>
              </a:rPr>
              <a:t> </a:t>
            </a:r>
            <a:r>
              <a:rPr lang="en" b="1">
                <a:solidFill>
                  <a:srgbClr val="FFFFFF"/>
                </a:solidFill>
                <a:latin typeface="Architects Daughter"/>
                <a:ea typeface="Architects Daughter"/>
                <a:cs typeface="Architects Daughter"/>
                <a:sym typeface="Architects Daughter"/>
              </a:rPr>
              <a:t>Continue</a:t>
            </a:r>
            <a:r>
              <a:rPr lang="en">
                <a:solidFill>
                  <a:srgbClr val="FFFFFF"/>
                </a:solidFill>
                <a:latin typeface="Architects Daughter"/>
                <a:ea typeface="Architects Daughter"/>
                <a:cs typeface="Architects Daughter"/>
                <a:sym typeface="Architects Daughter"/>
              </a:rPr>
              <a:t>…</a:t>
            </a:r>
            <a:r>
              <a:rPr lang="en" b="1">
                <a:solidFill>
                  <a:srgbClr val="FFFFFF"/>
                </a:solidFill>
                <a:latin typeface="Architects Daughter"/>
                <a:ea typeface="Architects Daughter"/>
                <a:cs typeface="Architects Daughter"/>
                <a:sym typeface="Architects Daughter"/>
              </a:rPr>
              <a:t>..</a:t>
            </a:r>
            <a:endParaRPr b="1">
              <a:solidFill>
                <a:srgbClr val="FFFFFF"/>
              </a:solidFill>
              <a:latin typeface="Architects Daughter"/>
              <a:ea typeface="Architects Daughter"/>
              <a:cs typeface="Architects Daughter"/>
              <a:sym typeface="Architects Daughter"/>
            </a:endParaRPr>
          </a:p>
        </p:txBody>
      </p:sp>
      <p:sp>
        <p:nvSpPr>
          <p:cNvPr id="175" name="Google Shape;175;p29"/>
          <p:cNvSpPr/>
          <p:nvPr/>
        </p:nvSpPr>
        <p:spPr>
          <a:xfrm>
            <a:off x="3531550" y="748700"/>
            <a:ext cx="1970700" cy="632100"/>
          </a:xfrm>
          <a:prstGeom prst="flowChartAlternateProcess">
            <a:avLst/>
          </a:prstGeom>
          <a:solidFill>
            <a:srgbClr val="274E13">
              <a:alpha val="7022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Speech-to-Sign Language Translation</a:t>
            </a:r>
            <a:endParaRPr>
              <a:solidFill>
                <a:srgbClr val="FFFFFF"/>
              </a:solidFill>
            </a:endParaRPr>
          </a:p>
        </p:txBody>
      </p:sp>
      <p:sp>
        <p:nvSpPr>
          <p:cNvPr id="176" name="Google Shape;176;p29"/>
          <p:cNvSpPr/>
          <p:nvPr/>
        </p:nvSpPr>
        <p:spPr>
          <a:xfrm>
            <a:off x="805625" y="1883825"/>
            <a:ext cx="1177500" cy="1053600"/>
          </a:xfrm>
          <a:prstGeom prst="ellipse">
            <a:avLst/>
          </a:prstGeom>
          <a:solidFill>
            <a:srgbClr val="38761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77" name="Google Shape;177;p29"/>
          <p:cNvSpPr/>
          <p:nvPr/>
        </p:nvSpPr>
        <p:spPr>
          <a:xfrm>
            <a:off x="2837500" y="1883825"/>
            <a:ext cx="1288800" cy="1053600"/>
          </a:xfrm>
          <a:prstGeom prst="ellipse">
            <a:avLst/>
          </a:prstGeom>
          <a:solidFill>
            <a:srgbClr val="38761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78" name="Google Shape;178;p29"/>
          <p:cNvSpPr/>
          <p:nvPr/>
        </p:nvSpPr>
        <p:spPr>
          <a:xfrm>
            <a:off x="4968550" y="1883825"/>
            <a:ext cx="1177500" cy="1053600"/>
          </a:xfrm>
          <a:prstGeom prst="ellipse">
            <a:avLst/>
          </a:prstGeom>
          <a:solidFill>
            <a:srgbClr val="38761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79" name="Google Shape;179;p29"/>
          <p:cNvSpPr/>
          <p:nvPr/>
        </p:nvSpPr>
        <p:spPr>
          <a:xfrm>
            <a:off x="7099600" y="1883825"/>
            <a:ext cx="1177500" cy="1053600"/>
          </a:xfrm>
          <a:prstGeom prst="ellipse">
            <a:avLst/>
          </a:prstGeom>
          <a:solidFill>
            <a:srgbClr val="38761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80" name="Google Shape;180;p29"/>
          <p:cNvSpPr/>
          <p:nvPr/>
        </p:nvSpPr>
        <p:spPr>
          <a:xfrm>
            <a:off x="601150" y="3436800"/>
            <a:ext cx="1673175" cy="1298475"/>
          </a:xfrm>
          <a:prstGeom prst="flowChartMagneticDisk">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81" name="Google Shape;181;p29"/>
          <p:cNvSpPr/>
          <p:nvPr/>
        </p:nvSpPr>
        <p:spPr>
          <a:xfrm>
            <a:off x="7099600" y="3436800"/>
            <a:ext cx="1586450" cy="1251800"/>
          </a:xfrm>
          <a:prstGeom prst="flowChartMagneticDisk">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Animated hands gestures (ISL)</a:t>
            </a:r>
            <a:endParaRPr>
              <a:solidFill>
                <a:srgbClr val="FFFFFF"/>
              </a:solidFill>
            </a:endParaRPr>
          </a:p>
        </p:txBody>
      </p:sp>
      <p:sp>
        <p:nvSpPr>
          <p:cNvPr id="182" name="Google Shape;182;p29"/>
          <p:cNvSpPr/>
          <p:nvPr/>
        </p:nvSpPr>
        <p:spPr>
          <a:xfrm>
            <a:off x="4968550" y="3436800"/>
            <a:ext cx="1586450" cy="1251800"/>
          </a:xfrm>
          <a:prstGeom prst="flowChartMagneticDisk">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endParaRPr>
              <a:solidFill>
                <a:srgbClr val="FFFFFF"/>
              </a:solidFill>
            </a:endParaRPr>
          </a:p>
        </p:txBody>
      </p:sp>
      <p:sp>
        <p:nvSpPr>
          <p:cNvPr id="183" name="Google Shape;183;p29"/>
          <p:cNvSpPr/>
          <p:nvPr/>
        </p:nvSpPr>
        <p:spPr>
          <a:xfrm>
            <a:off x="2701175" y="3436800"/>
            <a:ext cx="1586450" cy="1251800"/>
          </a:xfrm>
          <a:prstGeom prst="flowChartMagneticDisk">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84" name="Google Shape;184;p29"/>
          <p:cNvSpPr txBox="1"/>
          <p:nvPr/>
        </p:nvSpPr>
        <p:spPr>
          <a:xfrm>
            <a:off x="805625" y="2106125"/>
            <a:ext cx="12393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a:solidFill>
                  <a:srgbClr val="FFFFFF"/>
                </a:solidFill>
              </a:rPr>
              <a:t>Audio (input) as dataset </a:t>
            </a:r>
            <a:endParaRPr>
              <a:solidFill>
                <a:srgbClr val="FFFFFF"/>
              </a:solidFill>
            </a:endParaRPr>
          </a:p>
          <a:p>
            <a:pPr marL="0" lvl="0" indent="0" algn="l" rtl="0">
              <a:spcBef>
                <a:spcPts val="0"/>
              </a:spcBef>
              <a:spcAft>
                <a:spcPts val="0"/>
              </a:spcAft>
              <a:buNone/>
            </a:pPr>
            <a:endParaRPr>
              <a:solidFill>
                <a:srgbClr val="FFFFFF"/>
              </a:solidFill>
            </a:endParaRPr>
          </a:p>
        </p:txBody>
      </p:sp>
      <p:sp>
        <p:nvSpPr>
          <p:cNvPr id="185" name="Google Shape;185;p29"/>
          <p:cNvSpPr txBox="1"/>
          <p:nvPr/>
        </p:nvSpPr>
        <p:spPr>
          <a:xfrm>
            <a:off x="2936500" y="1930913"/>
            <a:ext cx="12393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FFFF"/>
                </a:solidFill>
              </a:rPr>
              <a:t>Recognition</a:t>
            </a:r>
            <a:endParaRPr>
              <a:solidFill>
                <a:srgbClr val="FFFFFF"/>
              </a:solidFill>
            </a:endParaRPr>
          </a:p>
          <a:p>
            <a:pPr marL="0" lvl="0" indent="0" algn="l" rtl="0">
              <a:spcBef>
                <a:spcPts val="0"/>
              </a:spcBef>
              <a:spcAft>
                <a:spcPts val="0"/>
              </a:spcAft>
              <a:buNone/>
            </a:pPr>
            <a:r>
              <a:rPr lang="en">
                <a:solidFill>
                  <a:srgbClr val="FFFFFF"/>
                </a:solidFill>
              </a:rPr>
              <a:t>(to capture and interpret data)</a:t>
            </a:r>
            <a:endParaRPr>
              <a:solidFill>
                <a:srgbClr val="FFFFFF"/>
              </a:solidFill>
            </a:endParaRPr>
          </a:p>
        </p:txBody>
      </p:sp>
      <p:sp>
        <p:nvSpPr>
          <p:cNvPr id="186" name="Google Shape;186;p29"/>
          <p:cNvSpPr txBox="1"/>
          <p:nvPr/>
        </p:nvSpPr>
        <p:spPr>
          <a:xfrm>
            <a:off x="4968575" y="2045025"/>
            <a:ext cx="1586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a:solidFill>
                  <a:srgbClr val="FFFFFF"/>
                </a:solidFill>
              </a:rPr>
              <a:t>Synchronous translation</a:t>
            </a:r>
            <a:endParaRPr>
              <a:solidFill>
                <a:srgbClr val="FFFFFF"/>
              </a:solidFill>
            </a:endParaRPr>
          </a:p>
        </p:txBody>
      </p:sp>
      <p:sp>
        <p:nvSpPr>
          <p:cNvPr id="187" name="Google Shape;187;p29"/>
          <p:cNvSpPr txBox="1"/>
          <p:nvPr/>
        </p:nvSpPr>
        <p:spPr>
          <a:xfrm>
            <a:off x="7111800" y="2045025"/>
            <a:ext cx="1177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a:solidFill>
                  <a:srgbClr val="FFFFFF"/>
                </a:solidFill>
              </a:rPr>
              <a:t>Representation</a:t>
            </a:r>
            <a:endParaRPr>
              <a:solidFill>
                <a:srgbClr val="FFFFFF"/>
              </a:solidFill>
            </a:endParaRPr>
          </a:p>
        </p:txBody>
      </p:sp>
      <p:sp>
        <p:nvSpPr>
          <p:cNvPr id="188" name="Google Shape;188;p29"/>
          <p:cNvSpPr txBox="1"/>
          <p:nvPr/>
        </p:nvSpPr>
        <p:spPr>
          <a:xfrm>
            <a:off x="5069125" y="3774700"/>
            <a:ext cx="1586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FFFF"/>
                </a:solidFill>
              </a:rPr>
              <a:t>Deep learning algorithm</a:t>
            </a:r>
            <a:endParaRPr>
              <a:solidFill>
                <a:srgbClr val="FFFFFF"/>
              </a:solidFill>
            </a:endParaRPr>
          </a:p>
        </p:txBody>
      </p:sp>
      <p:sp>
        <p:nvSpPr>
          <p:cNvPr id="189" name="Google Shape;189;p29"/>
          <p:cNvSpPr/>
          <p:nvPr/>
        </p:nvSpPr>
        <p:spPr>
          <a:xfrm>
            <a:off x="1319975" y="1434025"/>
            <a:ext cx="210600" cy="4002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90" name="Google Shape;190;p29"/>
          <p:cNvSpPr/>
          <p:nvPr/>
        </p:nvSpPr>
        <p:spPr>
          <a:xfrm>
            <a:off x="7583050" y="1434025"/>
            <a:ext cx="210600" cy="4002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91" name="Google Shape;191;p29"/>
          <p:cNvSpPr/>
          <p:nvPr/>
        </p:nvSpPr>
        <p:spPr>
          <a:xfrm>
            <a:off x="5490600" y="1434025"/>
            <a:ext cx="210600" cy="4002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92" name="Google Shape;192;p29"/>
          <p:cNvSpPr/>
          <p:nvPr/>
        </p:nvSpPr>
        <p:spPr>
          <a:xfrm>
            <a:off x="3320950" y="1434025"/>
            <a:ext cx="210600" cy="4002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93" name="Google Shape;193;p29"/>
          <p:cNvSpPr/>
          <p:nvPr/>
        </p:nvSpPr>
        <p:spPr>
          <a:xfrm>
            <a:off x="7660250" y="2987013"/>
            <a:ext cx="210600" cy="4002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94" name="Google Shape;194;p29"/>
          <p:cNvSpPr/>
          <p:nvPr/>
        </p:nvSpPr>
        <p:spPr>
          <a:xfrm>
            <a:off x="5490600" y="2987013"/>
            <a:ext cx="210600" cy="4002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95" name="Google Shape;195;p29"/>
          <p:cNvSpPr/>
          <p:nvPr/>
        </p:nvSpPr>
        <p:spPr>
          <a:xfrm>
            <a:off x="1289075" y="2987013"/>
            <a:ext cx="210600" cy="4002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96" name="Google Shape;196;p29"/>
          <p:cNvSpPr/>
          <p:nvPr/>
        </p:nvSpPr>
        <p:spPr>
          <a:xfrm>
            <a:off x="3320950" y="2987013"/>
            <a:ext cx="210600" cy="4002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97" name="Google Shape;197;p29"/>
          <p:cNvSpPr txBox="1"/>
          <p:nvPr/>
        </p:nvSpPr>
        <p:spPr>
          <a:xfrm>
            <a:off x="446200" y="3774700"/>
            <a:ext cx="2106900" cy="1046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rgbClr val="FFFFFF"/>
              </a:buClr>
              <a:buSzPts val="1400"/>
              <a:buAutoNum type="arabicPeriod"/>
            </a:pPr>
            <a:r>
              <a:rPr lang="en">
                <a:solidFill>
                  <a:srgbClr val="FFFFFF"/>
                </a:solidFill>
              </a:rPr>
              <a:t>Data Selection</a:t>
            </a:r>
            <a:endParaRPr>
              <a:solidFill>
                <a:srgbClr val="FFFFFF"/>
              </a:solidFill>
            </a:endParaRPr>
          </a:p>
          <a:p>
            <a:pPr marL="457200" lvl="0" indent="-317500" algn="l" rtl="0">
              <a:spcBef>
                <a:spcPts val="0"/>
              </a:spcBef>
              <a:spcAft>
                <a:spcPts val="0"/>
              </a:spcAft>
              <a:buClr>
                <a:srgbClr val="FFFFFF"/>
              </a:buClr>
              <a:buSzPts val="1400"/>
              <a:buAutoNum type="arabicPeriod"/>
            </a:pPr>
            <a:r>
              <a:rPr lang="en">
                <a:solidFill>
                  <a:srgbClr val="FFFFFF"/>
                </a:solidFill>
              </a:rPr>
              <a:t>Pre -processing</a:t>
            </a:r>
            <a:endParaRPr>
              <a:solidFill>
                <a:srgbClr val="FFFFFF"/>
              </a:solidFill>
            </a:endParaRPr>
          </a:p>
          <a:p>
            <a:pPr marL="457200" lvl="0" indent="-317500" algn="l" rtl="0">
              <a:spcBef>
                <a:spcPts val="0"/>
              </a:spcBef>
              <a:spcAft>
                <a:spcPts val="0"/>
              </a:spcAft>
              <a:buClr>
                <a:srgbClr val="FFFFFF"/>
              </a:buClr>
              <a:buSzPts val="1400"/>
              <a:buAutoNum type="arabicPeriod"/>
            </a:pPr>
            <a:r>
              <a:rPr lang="en">
                <a:solidFill>
                  <a:srgbClr val="FFFFFF"/>
                </a:solidFill>
              </a:rPr>
              <a:t>Transformation</a:t>
            </a:r>
            <a:endParaRPr>
              <a:solidFill>
                <a:srgbClr val="FFFFFF"/>
              </a:solidFill>
            </a:endParaRPr>
          </a:p>
          <a:p>
            <a:pPr marL="0" lvl="0" indent="0" algn="l" rtl="0">
              <a:spcBef>
                <a:spcPts val="0"/>
              </a:spcBef>
              <a:spcAft>
                <a:spcPts val="0"/>
              </a:spcAft>
              <a:buNone/>
            </a:pPr>
            <a:endParaRPr>
              <a:solidFill>
                <a:srgbClr val="FFFFFF"/>
              </a:solidFill>
            </a:endParaRPr>
          </a:p>
        </p:txBody>
      </p:sp>
      <p:sp>
        <p:nvSpPr>
          <p:cNvPr id="198" name="Google Shape;198;p29"/>
          <p:cNvSpPr txBox="1"/>
          <p:nvPr/>
        </p:nvSpPr>
        <p:spPr>
          <a:xfrm>
            <a:off x="2686375" y="3778238"/>
            <a:ext cx="1970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FFFF"/>
                </a:solidFill>
              </a:rPr>
              <a:t>Deep learning algorithm</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txBox="1">
            <a:spLocks noGrp="1"/>
          </p:cNvSpPr>
          <p:nvPr>
            <p:ph type="title"/>
          </p:nvPr>
        </p:nvSpPr>
        <p:spPr>
          <a:xfrm>
            <a:off x="6419325" y="140650"/>
            <a:ext cx="2724600" cy="753600"/>
          </a:xfrm>
          <a:prstGeom prst="rect">
            <a:avLst/>
          </a:prstGeom>
          <a:solidFill>
            <a:schemeClr val="lt1"/>
          </a:solidFill>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rgbClr val="FFFFFF"/>
                </a:solidFill>
              </a:rPr>
              <a:t>Continue…..</a:t>
            </a:r>
            <a:endParaRPr>
              <a:solidFill>
                <a:srgbClr val="FFFFFF"/>
              </a:solidFill>
            </a:endParaRPr>
          </a:p>
        </p:txBody>
      </p:sp>
      <p:sp>
        <p:nvSpPr>
          <p:cNvPr id="204" name="Google Shape;204;p30"/>
          <p:cNvSpPr txBox="1">
            <a:spLocks noGrp="1"/>
          </p:cNvSpPr>
          <p:nvPr>
            <p:ph type="body" idx="1"/>
          </p:nvPr>
        </p:nvSpPr>
        <p:spPr>
          <a:xfrm>
            <a:off x="311700" y="448900"/>
            <a:ext cx="5946900" cy="572700"/>
          </a:xfrm>
          <a:prstGeom prst="rect">
            <a:avLst/>
          </a:prstGeom>
          <a:solidFill>
            <a:srgbClr val="C27BA0"/>
          </a:solidFill>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Architects Daughter"/>
                <a:ea typeface="Architects Daughter"/>
                <a:cs typeface="Architects Daughter"/>
                <a:sym typeface="Architects Daughter"/>
              </a:rPr>
              <a:t>Here are some important considerations while choosing an algorithm.</a:t>
            </a:r>
            <a:r>
              <a:rPr lang="en" sz="2400">
                <a:solidFill>
                  <a:srgbClr val="FFFFFF"/>
                </a:solidFill>
                <a:latin typeface="Architects Daughter"/>
                <a:ea typeface="Architects Daughter"/>
                <a:cs typeface="Architects Daughter"/>
                <a:sym typeface="Architects Daughter"/>
              </a:rPr>
              <a:t> </a:t>
            </a:r>
            <a:endParaRPr sz="2400">
              <a:solidFill>
                <a:srgbClr val="FFFFFF"/>
              </a:solidFill>
              <a:latin typeface="Architects Daughter"/>
              <a:ea typeface="Architects Daughter"/>
              <a:cs typeface="Architects Daughter"/>
              <a:sym typeface="Architects Daughter"/>
            </a:endParaRPr>
          </a:p>
        </p:txBody>
      </p:sp>
      <p:sp>
        <p:nvSpPr>
          <p:cNvPr id="205" name="Google Shape;205;p30"/>
          <p:cNvSpPr/>
          <p:nvPr/>
        </p:nvSpPr>
        <p:spPr>
          <a:xfrm>
            <a:off x="408200" y="1081350"/>
            <a:ext cx="3608100" cy="1354200"/>
          </a:xfrm>
          <a:prstGeom prst="ellipse">
            <a:avLst/>
          </a:prstGeom>
          <a:solidFill>
            <a:srgbClr val="741B47">
              <a:alpha val="568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06" name="Google Shape;206;p30"/>
          <p:cNvSpPr/>
          <p:nvPr/>
        </p:nvSpPr>
        <p:spPr>
          <a:xfrm>
            <a:off x="4770300" y="1116300"/>
            <a:ext cx="3608100" cy="1154700"/>
          </a:xfrm>
          <a:prstGeom prst="ellipse">
            <a:avLst/>
          </a:prstGeom>
          <a:solidFill>
            <a:srgbClr val="741B47">
              <a:alpha val="568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07" name="Google Shape;207;p30"/>
          <p:cNvSpPr/>
          <p:nvPr/>
        </p:nvSpPr>
        <p:spPr>
          <a:xfrm>
            <a:off x="2566350" y="2365700"/>
            <a:ext cx="3557400" cy="1143600"/>
          </a:xfrm>
          <a:prstGeom prst="ellipse">
            <a:avLst/>
          </a:prstGeom>
          <a:solidFill>
            <a:srgbClr val="741B4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endParaRPr>
              <a:solidFill>
                <a:srgbClr val="FFFFFF"/>
              </a:solidFill>
            </a:endParaRPr>
          </a:p>
        </p:txBody>
      </p:sp>
      <p:sp>
        <p:nvSpPr>
          <p:cNvPr id="208" name="Google Shape;208;p30"/>
          <p:cNvSpPr/>
          <p:nvPr/>
        </p:nvSpPr>
        <p:spPr>
          <a:xfrm>
            <a:off x="311700" y="3515550"/>
            <a:ext cx="3828900" cy="1354200"/>
          </a:xfrm>
          <a:prstGeom prst="ellipse">
            <a:avLst/>
          </a:prstGeom>
          <a:solidFill>
            <a:srgbClr val="4C113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endParaRPr sz="900">
              <a:solidFill>
                <a:srgbClr val="FFFFFF"/>
              </a:solidFill>
            </a:endParaRPr>
          </a:p>
        </p:txBody>
      </p:sp>
      <p:sp>
        <p:nvSpPr>
          <p:cNvPr id="209" name="Google Shape;209;p30"/>
          <p:cNvSpPr/>
          <p:nvPr/>
        </p:nvSpPr>
        <p:spPr>
          <a:xfrm>
            <a:off x="5130550" y="3515550"/>
            <a:ext cx="3685500" cy="1272600"/>
          </a:xfrm>
          <a:prstGeom prst="ellipse">
            <a:avLst/>
          </a:prstGeom>
          <a:solidFill>
            <a:srgbClr val="741B4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endParaRPr>
              <a:solidFill>
                <a:srgbClr val="FFFFFF"/>
              </a:solidFill>
            </a:endParaRPr>
          </a:p>
        </p:txBody>
      </p:sp>
      <p:sp>
        <p:nvSpPr>
          <p:cNvPr id="210" name="Google Shape;210;p30"/>
          <p:cNvSpPr txBox="1"/>
          <p:nvPr/>
        </p:nvSpPr>
        <p:spPr>
          <a:xfrm>
            <a:off x="4899250" y="1297900"/>
            <a:ext cx="32901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b="1">
                <a:solidFill>
                  <a:srgbClr val="FFFFFF"/>
                </a:solidFill>
                <a:latin typeface="Architects Daughter"/>
                <a:ea typeface="Architects Daughter"/>
                <a:cs typeface="Architects Daughter"/>
                <a:sym typeface="Architects Daughter"/>
              </a:rPr>
              <a:t>Accuracy and Interpretability of output</a:t>
            </a:r>
            <a:endParaRPr b="1">
              <a:solidFill>
                <a:srgbClr val="FFFFFF"/>
              </a:solidFill>
              <a:latin typeface="Architects Daughter"/>
              <a:ea typeface="Architects Daughter"/>
              <a:cs typeface="Architects Daughter"/>
              <a:sym typeface="Architects Daughter"/>
            </a:endParaRPr>
          </a:p>
        </p:txBody>
      </p:sp>
      <p:sp>
        <p:nvSpPr>
          <p:cNvPr id="211" name="Google Shape;211;p30"/>
          <p:cNvSpPr txBox="1"/>
          <p:nvPr/>
        </p:nvSpPr>
        <p:spPr>
          <a:xfrm>
            <a:off x="773400" y="1186625"/>
            <a:ext cx="3290100" cy="1391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b="1">
                <a:solidFill>
                  <a:srgbClr val="FFFFFF"/>
                </a:solidFill>
                <a:latin typeface="Architects Daughter"/>
                <a:ea typeface="Architects Daughter"/>
                <a:cs typeface="Architects Daughter"/>
                <a:sym typeface="Architects Daughter"/>
              </a:rPr>
              <a:t>Size of training data -choosing the algorithms with  high bias /low variance depending on size of dataset.</a:t>
            </a:r>
            <a:endParaRPr b="1">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endParaRPr>
              <a:solidFill>
                <a:srgbClr val="FFFFFF"/>
              </a:solidFill>
            </a:endParaRPr>
          </a:p>
        </p:txBody>
      </p:sp>
      <p:sp>
        <p:nvSpPr>
          <p:cNvPr id="212" name="Google Shape;212;p30"/>
          <p:cNvSpPr txBox="1"/>
          <p:nvPr/>
        </p:nvSpPr>
        <p:spPr>
          <a:xfrm>
            <a:off x="5718200" y="3633400"/>
            <a:ext cx="3114000" cy="1391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b="1">
                <a:solidFill>
                  <a:srgbClr val="FFFFFF"/>
                </a:solidFill>
                <a:latin typeface="Architects Daughter"/>
                <a:ea typeface="Architects Daughter"/>
                <a:cs typeface="Architects Daughter"/>
                <a:sym typeface="Architects Daughter"/>
              </a:rPr>
              <a:t>Number of features:- choosing algorithm which can reduce dimensionality and select important features.</a:t>
            </a:r>
            <a:endParaRPr b="1">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endParaRPr>
              <a:solidFill>
                <a:srgbClr val="FFFFFF"/>
              </a:solidFill>
            </a:endParaRPr>
          </a:p>
        </p:txBody>
      </p:sp>
      <p:sp>
        <p:nvSpPr>
          <p:cNvPr id="213" name="Google Shape;213;p30"/>
          <p:cNvSpPr txBox="1"/>
          <p:nvPr/>
        </p:nvSpPr>
        <p:spPr>
          <a:xfrm>
            <a:off x="773400" y="3633400"/>
            <a:ext cx="3177000" cy="1391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b="1">
                <a:solidFill>
                  <a:srgbClr val="FFFFFF"/>
                </a:solidFill>
                <a:latin typeface="Architects Daughter"/>
                <a:ea typeface="Architects Daughter"/>
                <a:cs typeface="Architects Daughter"/>
                <a:sym typeface="Architects Daughter"/>
              </a:rPr>
              <a:t>Linearity-prioritise linear data but if not then algorithms who can handle complex data without providing high residual errors.</a:t>
            </a:r>
            <a:endParaRPr b="1">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endParaRPr>
              <a:solidFill>
                <a:srgbClr val="FFFFFF"/>
              </a:solidFill>
            </a:endParaRPr>
          </a:p>
        </p:txBody>
      </p:sp>
      <p:sp>
        <p:nvSpPr>
          <p:cNvPr id="214" name="Google Shape;214;p30"/>
          <p:cNvSpPr txBox="1"/>
          <p:nvPr/>
        </p:nvSpPr>
        <p:spPr>
          <a:xfrm>
            <a:off x="2946750" y="2435600"/>
            <a:ext cx="3177000" cy="114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b="1">
                <a:solidFill>
                  <a:srgbClr val="FFFFFF"/>
                </a:solidFill>
                <a:latin typeface="Architects Daughter"/>
                <a:ea typeface="Architects Daughter"/>
                <a:cs typeface="Architects Daughter"/>
                <a:sym typeface="Architects Daughter"/>
              </a:rPr>
              <a:t>Speed or training time-algorithms which should be easy to implement and quick to respond.</a:t>
            </a:r>
            <a:endParaRPr b="1">
              <a:solidFill>
                <a:srgbClr val="FFFFFF"/>
              </a:solidFill>
              <a:latin typeface="Architects Daughter"/>
              <a:ea typeface="Architects Daughter"/>
              <a:cs typeface="Architects Daughter"/>
              <a:sym typeface="Architects Daughter"/>
            </a:endParaRPr>
          </a:p>
          <a:p>
            <a:pPr marL="0" lvl="0" indent="0" algn="l" rtl="0">
              <a:spcBef>
                <a:spcPts val="0"/>
              </a:spcBef>
              <a:spcAft>
                <a:spcPts val="0"/>
              </a:spcAft>
              <a:buNone/>
            </a:pPr>
            <a:endParaRPr>
              <a:solidFill>
                <a:srgbClr val="FFFFFF"/>
              </a:solidFill>
              <a:latin typeface="Architects Daughter"/>
              <a:ea typeface="Architects Daughter"/>
              <a:cs typeface="Architects Daughter"/>
              <a:sym typeface="Architects Daughter"/>
            </a:endParaRPr>
          </a:p>
        </p:txBody>
      </p:sp>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1286</Words>
  <Application>Microsoft Office PowerPoint</Application>
  <PresentationFormat>On-screen Show (16:9)</PresentationFormat>
  <Paragraphs>143</Paragraphs>
  <Slides>18</Slides>
  <Notes>18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Arial</vt:lpstr>
      <vt:lpstr>Century Gothic</vt:lpstr>
      <vt:lpstr>Anton</vt:lpstr>
      <vt:lpstr>Fira Sans Condensed Light</vt:lpstr>
      <vt:lpstr>Advent Pro Light</vt:lpstr>
      <vt:lpstr>Fira Sans Condensed</vt:lpstr>
      <vt:lpstr>Architects Daughter</vt:lpstr>
      <vt:lpstr>Josefin Slab</vt:lpstr>
      <vt:lpstr>Rajdhani</vt:lpstr>
      <vt:lpstr>Ai Tech Agency by Slidesgo</vt:lpstr>
      <vt:lpstr>Speech to Sign language translation for E-learning </vt:lpstr>
      <vt:lpstr>INTRODUCTION</vt:lpstr>
      <vt:lpstr>PowerPoint Presentation</vt:lpstr>
      <vt:lpstr>Existing work with limitations</vt:lpstr>
      <vt:lpstr>About our framework:-</vt:lpstr>
      <vt:lpstr>             Proposed work </vt:lpstr>
      <vt:lpstr>      Methodology</vt:lpstr>
      <vt:lpstr> Continue…..</vt:lpstr>
      <vt:lpstr>Continue…..</vt:lpstr>
      <vt:lpstr>Novelty of the project</vt:lpstr>
      <vt:lpstr>Real time usage</vt:lpstr>
      <vt:lpstr>Software requirements  (for user)  </vt:lpstr>
      <vt:lpstr>Hardware and Software requirements (for developer</vt:lpstr>
      <vt:lpstr>Software Requirements : (for developer)   </vt:lpstr>
      <vt:lpstr>TECHNICAL REQUIREMENTS</vt:lpstr>
      <vt:lpstr>Continue…….</vt:lpstr>
      <vt:lpstr>Overall System Architecture and Diagram</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to Sign language translation for E-learning </dc:title>
  <cp:lastModifiedBy>Windows User</cp:lastModifiedBy>
  <cp:revision>1</cp:revision>
  <dcterms:modified xsi:type="dcterms:W3CDTF">2021-03-01T15:07:48Z</dcterms:modified>
</cp:coreProperties>
</file>